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3" r:id="rId9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A7E74-66B1-4BF2-BABF-BE4157F9C686}" type="datetimeFigureOut">
              <a:rPr lang="en-US" smtClean="0"/>
              <a:t>7/14/2015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FCF56-C75B-43E7-A35C-D6E9E98464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401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26AD3-7A91-4206-AAF1-2919978B1A35}" type="datetimeFigureOut">
              <a:rPr lang="en-US" smtClean="0"/>
              <a:t>7/14/2015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9CA0E-CBD5-4065-B53D-39ED110A9D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354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9CA0E-CBD5-4065-B53D-39ED110A9DA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438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9CA0E-CBD5-4065-B53D-39ED110A9DA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424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9CA0E-CBD5-4065-B53D-39ED110A9DA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680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9CA0E-CBD5-4065-B53D-39ED110A9DA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560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9CA0E-CBD5-4065-B53D-39ED110A9DA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255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9CA0E-CBD5-4065-B53D-39ED110A9DA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56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9CA0E-CBD5-4065-B53D-39ED110A9DA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728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9CA0E-CBD5-4065-B53D-39ED110A9DA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062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7/14/2015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7/14/2015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7/14/2015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7/14/2015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7/14/2015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7/14/2015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7/14/2015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7/14/2015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7/14/2015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7/14/2015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7/14/2015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7/14/2015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7/14/2015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7/14/2015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7/14/2015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7/14/2015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7/14/2015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7/14/2015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REVELATION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– Outline - 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71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Study Revelation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all about Jesus!</a:t>
            </a:r>
          </a:p>
          <a:p>
            <a:r>
              <a:rPr lang="en-US" dirty="0" smtClean="0"/>
              <a:t>It’s a book with a promise of blessing!</a:t>
            </a:r>
          </a:p>
          <a:p>
            <a:r>
              <a:rPr lang="en-US" dirty="0" smtClean="0"/>
              <a:t>It’s the end of the Book!</a:t>
            </a:r>
          </a:p>
          <a:p>
            <a:pPr lvl="1"/>
            <a:r>
              <a:rPr lang="en-US" dirty="0" smtClean="0"/>
              <a:t>It’s prophetic about the future!</a:t>
            </a:r>
          </a:p>
          <a:p>
            <a:pPr lvl="1"/>
            <a:r>
              <a:rPr lang="en-US" dirty="0" smtClean="0"/>
              <a:t>Describes the return of Jesus!</a:t>
            </a:r>
          </a:p>
          <a:p>
            <a:pPr lvl="1"/>
            <a:r>
              <a:rPr lang="en-US" dirty="0" smtClean="0"/>
              <a:t>Describes the defeat of Satan!</a:t>
            </a:r>
          </a:p>
          <a:p>
            <a:pPr lvl="1"/>
            <a:r>
              <a:rPr lang="en-US" dirty="0" smtClean="0"/>
              <a:t>It’s a relevant and much needed message for us today!</a:t>
            </a:r>
          </a:p>
        </p:txBody>
      </p:sp>
    </p:spTree>
    <p:extLst>
      <p:ext uri="{BB962C8B-B14F-4D97-AF65-F5344CB8AC3E}">
        <p14:creationId xmlns:p14="http://schemas.microsoft.com/office/powerpoint/2010/main" val="118825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Background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Author, Date, Place</a:t>
            </a:r>
          </a:p>
          <a:p>
            <a:r>
              <a:rPr lang="en-US" dirty="0" smtClean="0"/>
              <a:t>What was going on during that time?</a:t>
            </a:r>
          </a:p>
          <a:p>
            <a:r>
              <a:rPr lang="en-US" dirty="0" smtClean="0"/>
              <a:t>Read Foxes Book of Martyrs</a:t>
            </a:r>
          </a:p>
          <a:p>
            <a:r>
              <a:rPr lang="en-US" dirty="0" smtClean="0"/>
              <a:t>Persecution: Then &amp; Now</a:t>
            </a:r>
          </a:p>
          <a:p>
            <a:r>
              <a:rPr lang="en-US" dirty="0" smtClean="0"/>
              <a:t>Revelation – a word meaning “Unveiling” or “Disclosure”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02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Approaches of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dirty="0" smtClean="0"/>
              <a:t>Symbolic or Idealist</a:t>
            </a:r>
            <a:r>
              <a:rPr lang="en-US" dirty="0" smtClean="0"/>
              <a:t>: Believe Revelation is not a predictive prophecy and should be interpreted symbolically representing spiritual truths connected to ideas rather than actual history.</a:t>
            </a:r>
            <a:endParaRPr lang="en-US" u="sng" dirty="0" smtClean="0"/>
          </a:p>
          <a:p>
            <a:r>
              <a:rPr lang="en-US" u="sng" dirty="0" smtClean="0"/>
              <a:t>Preterist</a:t>
            </a:r>
            <a:r>
              <a:rPr lang="en-US" dirty="0" smtClean="0"/>
              <a:t>: Believe Revelation prophecy and symbolism is limited to the early church and Roman persecution, emperor worship, and divine judgement of Rome. Believes the prophecies have already been fulfilled.</a:t>
            </a:r>
            <a:endParaRPr lang="en-US" u="sng" dirty="0" smtClean="0"/>
          </a:p>
          <a:p>
            <a:r>
              <a:rPr lang="en-US" u="sng" dirty="0" smtClean="0"/>
              <a:t>Historicist</a:t>
            </a:r>
            <a:r>
              <a:rPr lang="en-US" dirty="0" smtClean="0"/>
              <a:t>: Believe Revelation prophecy coincide with actual historic events starting with the early church to their own time – where each symbol, creature, or prophetic account corresponds with an actual event or figure. Because the historical timeline is constantly being extended – there are a wide range of conflicting interpretations.</a:t>
            </a:r>
            <a:endParaRPr lang="en-US" u="sng" dirty="0" smtClean="0"/>
          </a:p>
          <a:p>
            <a:r>
              <a:rPr lang="en-US" u="sng" dirty="0" smtClean="0"/>
              <a:t>Futurist</a:t>
            </a:r>
            <a:r>
              <a:rPr lang="en-US" dirty="0" smtClean="0"/>
              <a:t>: Believe a literal meaning of Revelation symbolism can be discerned whenever this is permitted by the context or by comparison with other scripture. Views the first 3 chapters as referring to “the things which you have seen” and “the things which are,” while the rest of Revelation (chapters 4-22) refer to “the things which will take place.” (Rev. 1:19)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83216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 of Revelation</a:t>
            </a:r>
            <a:br>
              <a:rPr lang="en-US" dirty="0" smtClean="0"/>
            </a:br>
            <a:r>
              <a:rPr lang="en-US" dirty="0" smtClean="0"/>
              <a:t>“Things </a:t>
            </a:r>
            <a:r>
              <a:rPr lang="en-US" dirty="0"/>
              <a:t>w</a:t>
            </a:r>
            <a:r>
              <a:rPr lang="en-US" dirty="0" smtClean="0"/>
              <a:t>hich </a:t>
            </a:r>
            <a:r>
              <a:rPr lang="en-US" dirty="0"/>
              <a:t>y</a:t>
            </a:r>
            <a:r>
              <a:rPr lang="en-US" dirty="0" smtClean="0"/>
              <a:t>ou </a:t>
            </a:r>
            <a:r>
              <a:rPr lang="en-US" dirty="0"/>
              <a:t>h</a:t>
            </a:r>
            <a:r>
              <a:rPr lang="en-US" dirty="0" smtClean="0"/>
              <a:t>ave </a:t>
            </a:r>
            <a:r>
              <a:rPr lang="en-US" dirty="0"/>
              <a:t>s</a:t>
            </a:r>
            <a:r>
              <a:rPr lang="en-US" dirty="0" smtClean="0"/>
              <a:t>een”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Introduction</a:t>
            </a:r>
          </a:p>
          <a:p>
            <a:pPr lvl="1"/>
            <a:r>
              <a:rPr lang="en-US" b="1" dirty="0" smtClean="0"/>
              <a:t>Jesus, God, His Servants, Angel, and John (1:1-3)</a:t>
            </a:r>
          </a:p>
          <a:p>
            <a:pPr lvl="1"/>
            <a:r>
              <a:rPr lang="en-US" b="1" dirty="0" smtClean="0"/>
              <a:t>Authority (1:4- 6)</a:t>
            </a:r>
          </a:p>
          <a:p>
            <a:pPr lvl="1"/>
            <a:r>
              <a:rPr lang="en-US" b="1" dirty="0" smtClean="0"/>
              <a:t>The Second Coming of Jesus (1:7-8)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Revelation of Christ</a:t>
            </a:r>
          </a:p>
          <a:p>
            <a:pPr lvl="1"/>
            <a:r>
              <a:rPr lang="en-US" b="1" dirty="0" smtClean="0"/>
              <a:t>Vision of Jesus (1:9-16)</a:t>
            </a:r>
          </a:p>
          <a:p>
            <a:pPr lvl="1"/>
            <a:r>
              <a:rPr lang="en-US" b="1" dirty="0" smtClean="0"/>
              <a:t>Power of Jesus (1:17-20)</a:t>
            </a:r>
          </a:p>
        </p:txBody>
      </p:sp>
    </p:spTree>
    <p:extLst>
      <p:ext uri="{BB962C8B-B14F-4D97-AF65-F5344CB8AC3E}">
        <p14:creationId xmlns:p14="http://schemas.microsoft.com/office/powerpoint/2010/main" val="204939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 of Revelation:</a:t>
            </a:r>
            <a:br>
              <a:rPr lang="en-US" dirty="0" smtClean="0"/>
            </a:br>
            <a:r>
              <a:rPr lang="en-US" dirty="0" smtClean="0"/>
              <a:t>“Things </a:t>
            </a:r>
            <a:r>
              <a:rPr lang="en-US" dirty="0"/>
              <a:t>w</a:t>
            </a:r>
            <a:r>
              <a:rPr lang="en-US" dirty="0" smtClean="0"/>
              <a:t>hich </a:t>
            </a:r>
            <a:r>
              <a:rPr lang="en-US" dirty="0"/>
              <a:t>a</a:t>
            </a:r>
            <a:r>
              <a:rPr lang="en-US" dirty="0" smtClean="0"/>
              <a:t>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Messages to the Seven Churches</a:t>
            </a:r>
          </a:p>
          <a:p>
            <a:pPr lvl="1"/>
            <a:r>
              <a:rPr lang="en-US" dirty="0" smtClean="0"/>
              <a:t>Ephesus (2:1-7)</a:t>
            </a:r>
          </a:p>
          <a:p>
            <a:pPr lvl="1"/>
            <a:r>
              <a:rPr lang="en-US" dirty="0" smtClean="0"/>
              <a:t>Smyrna (2:8-11)</a:t>
            </a:r>
          </a:p>
          <a:p>
            <a:pPr lvl="1"/>
            <a:r>
              <a:rPr lang="en-US" dirty="0" smtClean="0"/>
              <a:t>Pergamos (2:12-17)</a:t>
            </a:r>
          </a:p>
          <a:p>
            <a:pPr lvl="1"/>
            <a:r>
              <a:rPr lang="en-US" dirty="0" smtClean="0"/>
              <a:t>Thyatira (2:18-29)</a:t>
            </a:r>
          </a:p>
          <a:p>
            <a:pPr lvl="1"/>
            <a:r>
              <a:rPr lang="en-US" dirty="0" smtClean="0"/>
              <a:t>Sardis (3:1-6)</a:t>
            </a:r>
          </a:p>
          <a:p>
            <a:pPr lvl="1"/>
            <a:r>
              <a:rPr lang="en-US" dirty="0" smtClean="0"/>
              <a:t>Philadelphia (3:7-13)</a:t>
            </a:r>
          </a:p>
          <a:p>
            <a:pPr lvl="1"/>
            <a:r>
              <a:rPr lang="en-US" dirty="0" smtClean="0"/>
              <a:t>Laodicea (3:14-22)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37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 of Revelation:</a:t>
            </a:r>
            <a:br>
              <a:rPr lang="en-US" dirty="0" smtClean="0"/>
            </a:br>
            <a:r>
              <a:rPr lang="en-US" dirty="0" smtClean="0"/>
              <a:t>“Things </a:t>
            </a:r>
            <a:r>
              <a:rPr lang="en-US" dirty="0"/>
              <a:t>w</a:t>
            </a:r>
            <a:r>
              <a:rPr lang="en-US" dirty="0" smtClean="0"/>
              <a:t>hich </a:t>
            </a:r>
            <a:r>
              <a:rPr lang="en-US" dirty="0"/>
              <a:t>w</a:t>
            </a:r>
            <a:r>
              <a:rPr lang="en-US" dirty="0" smtClean="0"/>
              <a:t>ill take </a:t>
            </a:r>
            <a:r>
              <a:rPr lang="en-US" dirty="0"/>
              <a:t>p</a:t>
            </a:r>
            <a:r>
              <a:rPr lang="en-US" dirty="0" smtClean="0"/>
              <a:t>lace </a:t>
            </a:r>
            <a:r>
              <a:rPr lang="en-US" dirty="0"/>
              <a:t>a</a:t>
            </a:r>
            <a:r>
              <a:rPr lang="en-US" dirty="0" smtClean="0"/>
              <a:t>fter </a:t>
            </a:r>
            <a:r>
              <a:rPr lang="en-US" dirty="0"/>
              <a:t>t</a:t>
            </a:r>
            <a:r>
              <a:rPr lang="en-US" dirty="0" smtClean="0"/>
              <a:t>his”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Throne of God, 24 Elders, 4 Living Creatures, Scroll &amp; Lamb (4-5)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Seven Seals, Four Horsemen, Martyrs, Sealed by God (6-7)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Seven Trumpets, Angel &amp; Small Scroll, Two Witnesses (8-11)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Woman/Dragon/Child, War, Two Beasts, Lamb/144,000, Angels’ Announcement, and the Great Harvest (12-14)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Seven Bowls, Great Prostitute &amp; the Fall of Babylon (15-18)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Victory Song, Marriage Supper and the Second Coming (19)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Satan Bound, 1000 Years, Last Rebellion, Great White Throne (20)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New Heaven &amp; Earth, the New Jerusalem (21-22)</a:t>
            </a:r>
          </a:p>
        </p:txBody>
      </p:sp>
    </p:spTree>
    <p:extLst>
      <p:ext uri="{BB962C8B-B14F-4D97-AF65-F5344CB8AC3E}">
        <p14:creationId xmlns:p14="http://schemas.microsoft.com/office/powerpoint/2010/main" val="285089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Themes and/or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Judgement Day is indeed coming but we certainly have hope because:</a:t>
            </a:r>
          </a:p>
          <a:p>
            <a:r>
              <a:rPr lang="en-US" dirty="0" smtClean="0"/>
              <a:t>Jesus is indeed King of kings and Lord of lords and is most definitely coming back!</a:t>
            </a:r>
          </a:p>
          <a:p>
            <a:r>
              <a:rPr lang="en-US" dirty="0" smtClean="0"/>
              <a:t>God is absolutely sovereign (the supreme and ultimate power and authority)</a:t>
            </a:r>
          </a:p>
          <a:p>
            <a:r>
              <a:rPr lang="en-US" dirty="0" smtClean="0"/>
              <a:t>And because of that we His people will persevere!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11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1137</TotalTime>
  <Words>560</Words>
  <Application>Microsoft Office PowerPoint</Application>
  <PresentationFormat>Widescreen</PresentationFormat>
  <Paragraphs>60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Corbel</vt:lpstr>
      <vt:lpstr>Depth</vt:lpstr>
      <vt:lpstr>REVELATION</vt:lpstr>
      <vt:lpstr>Reasons to Study Revelation</vt:lpstr>
      <vt:lpstr>Some Background Info</vt:lpstr>
      <vt:lpstr>Major Approaches of Study</vt:lpstr>
      <vt:lpstr>Outline of Revelation “Things which you have seen”</vt:lpstr>
      <vt:lpstr>Outline of Revelation: “Things which are”</vt:lpstr>
      <vt:lpstr>Outline of Revelation: “Things which will take place after this”</vt:lpstr>
      <vt:lpstr>Major Themes and/or Messages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REVELATION</dc:title>
  <dc:creator>Doug Linser</dc:creator>
  <cp:lastModifiedBy>Doug Linser</cp:lastModifiedBy>
  <cp:revision>34</cp:revision>
  <cp:lastPrinted>2015-07-12T10:56:15Z</cp:lastPrinted>
  <dcterms:created xsi:type="dcterms:W3CDTF">2015-07-11T15:01:05Z</dcterms:created>
  <dcterms:modified xsi:type="dcterms:W3CDTF">2015-07-14T14:33:16Z</dcterms:modified>
</cp:coreProperties>
</file>