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80" r:id="rId15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3EB82-08D4-4C63-B4E8-76736CFAD446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35724-A575-44E4-8F34-2A34C87A0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92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F9EAF-F3E3-452A-8892-4A875A2421FB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3A0AA-E6F0-4553-B02A-F7CD01698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3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72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26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13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24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0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6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03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0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6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81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37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34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94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3A0AA-E6F0-4553-B02A-F7CD01698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0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“The Things Which Are” – </a:t>
            </a:r>
            <a:r>
              <a:rPr lang="en-US" dirty="0" smtClean="0"/>
              <a:t>Smyrna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27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Know”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knows all</a:t>
            </a:r>
          </a:p>
          <a:p>
            <a:r>
              <a:rPr lang="en-US" dirty="0" smtClean="0"/>
              <a:t>He knows our suffering and pain</a:t>
            </a:r>
          </a:p>
          <a:p>
            <a:r>
              <a:rPr lang="en-US" dirty="0" smtClean="0"/>
              <a:t>“I know your works…”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92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The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None!</a:t>
            </a:r>
          </a:p>
          <a:p>
            <a:r>
              <a:rPr lang="en-US" dirty="0" smtClean="0"/>
              <a:t>No complaint so No correction!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77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“Do not fear”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being a member of this church receiving this letter</a:t>
            </a:r>
          </a:p>
          <a:p>
            <a:r>
              <a:rPr lang="en-US" dirty="0" smtClean="0"/>
              <a:t>Sometimes we think (or would like to think) that if God “knows” then our troubles are over…</a:t>
            </a:r>
          </a:p>
          <a:p>
            <a:r>
              <a:rPr lang="en-US" dirty="0" smtClean="0"/>
              <a:t>Here we see that more suffering was on it’s way</a:t>
            </a:r>
          </a:p>
          <a:p>
            <a:r>
              <a:rPr lang="en-US" dirty="0" smtClean="0"/>
              <a:t>Our real enemy is Satan</a:t>
            </a:r>
          </a:p>
          <a:p>
            <a:r>
              <a:rPr lang="en-US" dirty="0" smtClean="0"/>
              <a:t>James 1:12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5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“Be faithful until death”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a marriage vow – no divorce!</a:t>
            </a:r>
          </a:p>
          <a:p>
            <a:r>
              <a:rPr lang="en-US" dirty="0" smtClean="0"/>
              <a:t>Hold on to “truth” when your “feelings” are sour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5260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those who Overcome – a Promise!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 who has an ear let him hear what the Spirit says…”</a:t>
            </a:r>
          </a:p>
          <a:p>
            <a:r>
              <a:rPr lang="en-US" dirty="0" smtClean="0"/>
              <a:t>“He who overcomes…”</a:t>
            </a:r>
          </a:p>
          <a:p>
            <a:r>
              <a:rPr lang="en-US" dirty="0" smtClean="0"/>
              <a:t>“Second death”</a:t>
            </a:r>
          </a:p>
          <a:p>
            <a:r>
              <a:rPr lang="en-US" dirty="0" smtClean="0"/>
              <a:t>Dan. </a:t>
            </a:r>
            <a:r>
              <a:rPr lang="en-US" dirty="0" smtClean="0"/>
              <a:t>12:2, Rev. 20:14-15, Rev. 21:8  VS Dan. 12:3, Rev. 20:6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0344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to Seven Churches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chapter 1, John has a encounter with the living Christ – who then gives John individual messages for seven churches</a:t>
            </a:r>
          </a:p>
          <a:p>
            <a:r>
              <a:rPr lang="en-US" dirty="0" smtClean="0"/>
              <a:t>Jesus evaluates these seven local churches reviewing their faith and works with points of encouragement and rebuke</a:t>
            </a:r>
          </a:p>
          <a:p>
            <a:r>
              <a:rPr lang="en-US" dirty="0" smtClean="0"/>
              <a:t>In each message we read who it is </a:t>
            </a:r>
            <a:r>
              <a:rPr lang="en-US" smtClean="0"/>
              <a:t>specifically to, </a:t>
            </a:r>
            <a:r>
              <a:rPr lang="en-US" dirty="0" smtClean="0"/>
              <a:t>who it is from, with an unique description of Jesus.</a:t>
            </a:r>
          </a:p>
          <a:p>
            <a:r>
              <a:rPr lang="en-US" dirty="0" smtClean="0"/>
              <a:t>All contain a commendation or compliment except Laodicea</a:t>
            </a:r>
          </a:p>
          <a:p>
            <a:r>
              <a:rPr lang="en-US" dirty="0" smtClean="0"/>
              <a:t>All contain a rebuke or concern except Smyrna and Philadelphia</a:t>
            </a:r>
          </a:p>
          <a:p>
            <a:r>
              <a:rPr lang="en-US" dirty="0" smtClean="0"/>
              <a:t>Each give a correction or direction</a:t>
            </a:r>
          </a:p>
          <a:p>
            <a:r>
              <a:rPr lang="en-US" dirty="0" smtClean="0"/>
              <a:t>Each give a call and a promise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8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727" y="488373"/>
            <a:ext cx="8952673" cy="597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2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and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Lampstands = churches</a:t>
            </a:r>
          </a:p>
          <a:p>
            <a:r>
              <a:rPr lang="en-US" dirty="0" smtClean="0"/>
              <a:t>Seven stars = angels = heavenly messengers or earthly ministers</a:t>
            </a:r>
          </a:p>
          <a:p>
            <a:r>
              <a:rPr lang="en-US" dirty="0" smtClean="0"/>
              <a:t>Messages to specific churches of the first century</a:t>
            </a:r>
          </a:p>
          <a:p>
            <a:r>
              <a:rPr lang="en-US" dirty="0" smtClean="0"/>
              <a:t>Messages to the church today</a:t>
            </a:r>
          </a:p>
          <a:p>
            <a:r>
              <a:rPr lang="en-US" dirty="0" smtClean="0"/>
              <a:t>Some portray each church as representing a general movement in the history of the Christian Church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City of </a:t>
            </a:r>
            <a:r>
              <a:rPr lang="en-US" dirty="0" smtClean="0"/>
              <a:t>Smyrna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century </a:t>
            </a:r>
            <a:r>
              <a:rPr lang="en-US" dirty="0" smtClean="0"/>
              <a:t>Smyrna </a:t>
            </a:r>
            <a:r>
              <a:rPr lang="en-US" dirty="0" smtClean="0"/>
              <a:t>was  an important seaport 35 to 40 miles north of Ephesus – probably having the second largest number of exports</a:t>
            </a:r>
          </a:p>
          <a:p>
            <a:r>
              <a:rPr lang="en-US" dirty="0" smtClean="0"/>
              <a:t>It had a population of approximately 500,000 with a famous stadium, library, and theater</a:t>
            </a:r>
          </a:p>
          <a:p>
            <a:r>
              <a:rPr lang="en-US" dirty="0" smtClean="0"/>
              <a:t>It is now called </a:t>
            </a:r>
            <a:r>
              <a:rPr lang="en-US" dirty="0" err="1" smtClean="0"/>
              <a:t>Izmar</a:t>
            </a:r>
            <a:r>
              <a:rPr lang="en-US" dirty="0" smtClean="0"/>
              <a:t> in modern Turkey</a:t>
            </a:r>
          </a:p>
          <a:p>
            <a:r>
              <a:rPr lang="en-US" dirty="0" smtClean="0"/>
              <a:t>It was devoted to emperor worship and had a large population of unbelieving Jews</a:t>
            </a:r>
          </a:p>
        </p:txBody>
      </p:sp>
    </p:spTree>
    <p:extLst>
      <p:ext uri="{BB962C8B-B14F-4D97-AF65-F5344CB8AC3E}">
        <p14:creationId xmlns:p14="http://schemas.microsoft.com/office/powerpoint/2010/main" val="60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 in </a:t>
            </a:r>
            <a:r>
              <a:rPr lang="en-US" dirty="0" smtClean="0"/>
              <a:t>Smyrna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Polycarp was a student of John and also the overseer of the church in </a:t>
            </a:r>
            <a:r>
              <a:rPr lang="en-US" dirty="0" smtClean="0"/>
              <a:t>Smyrna</a:t>
            </a:r>
            <a:endParaRPr lang="en-US" dirty="0" smtClean="0"/>
          </a:p>
          <a:p>
            <a:r>
              <a:rPr lang="en-US" dirty="0" smtClean="0"/>
              <a:t>Believers were persecuted from two sides – the Gentiles and Jews</a:t>
            </a:r>
          </a:p>
          <a:p>
            <a:r>
              <a:rPr lang="en-US" dirty="0" smtClean="0"/>
              <a:t>Polycarp eventually was martyred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2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First and the Last”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Rev. 1:17, Is. 44:6, Is. 48:12</a:t>
            </a:r>
          </a:p>
          <a:p>
            <a:r>
              <a:rPr lang="en-US" dirty="0" smtClean="0"/>
              <a:t>All God!</a:t>
            </a:r>
          </a:p>
          <a:p>
            <a:r>
              <a:rPr lang="en-US" dirty="0" smtClean="0"/>
              <a:t>No other God besides Him!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5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“who was dead and came to life”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man!</a:t>
            </a:r>
          </a:p>
          <a:p>
            <a:r>
              <a:rPr lang="en-US" dirty="0" smtClean="0"/>
              <a:t>He was fully human – He really died and rose again!</a:t>
            </a:r>
          </a:p>
          <a:p>
            <a:r>
              <a:rPr lang="en-US" dirty="0" smtClean="0"/>
              <a:t>Perfect in both natures – God &amp; man</a:t>
            </a:r>
          </a:p>
          <a:p>
            <a:r>
              <a:rPr lang="en-US" dirty="0" smtClean="0"/>
              <a:t>Heb. 4:14-16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49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The 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work</a:t>
            </a:r>
          </a:p>
          <a:p>
            <a:r>
              <a:rPr lang="en-US" dirty="0" smtClean="0"/>
              <a:t>Their tribulation</a:t>
            </a:r>
          </a:p>
          <a:p>
            <a:r>
              <a:rPr lang="en-US" dirty="0" smtClean="0"/>
              <a:t>Their poverty</a:t>
            </a:r>
          </a:p>
          <a:p>
            <a:r>
              <a:rPr lang="en-US" dirty="0" smtClean="0"/>
              <a:t>The blasphemy</a:t>
            </a:r>
          </a:p>
          <a:p>
            <a:r>
              <a:rPr lang="en-US" dirty="0" smtClean="0"/>
              <a:t>They were rich!</a:t>
            </a:r>
          </a:p>
          <a:p>
            <a:r>
              <a:rPr lang="en-US" dirty="0" smtClean="0"/>
              <a:t>James 2:15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6603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379</TotalTime>
  <Words>505</Words>
  <Application>Microsoft Office PowerPoint</Application>
  <PresentationFormat>Widescreen</PresentationFormat>
  <Paragraphs>76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Depth</vt:lpstr>
      <vt:lpstr>REVELATION</vt:lpstr>
      <vt:lpstr>Messages to Seven Churches</vt:lpstr>
      <vt:lpstr>PowerPoint Presentation</vt:lpstr>
      <vt:lpstr>Symbols and application</vt:lpstr>
      <vt:lpstr>The City of Smyrna</vt:lpstr>
      <vt:lpstr>Christianity in Smyrna</vt:lpstr>
      <vt:lpstr>“the First and the Last”</vt:lpstr>
      <vt:lpstr>“who was dead and came to life”</vt:lpstr>
      <vt:lpstr>Evaluation – The Positive</vt:lpstr>
      <vt:lpstr>“I Know”</vt:lpstr>
      <vt:lpstr>Evaluation – The Negative</vt:lpstr>
      <vt:lpstr>“Do not fear”</vt:lpstr>
      <vt:lpstr>“Be faithful until death”</vt:lpstr>
      <vt:lpstr>To those who Overcome – a Promise!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</dc:title>
  <dc:creator>Doug Linser</dc:creator>
  <cp:lastModifiedBy>Doug Linser</cp:lastModifiedBy>
  <cp:revision>25</cp:revision>
  <cp:lastPrinted>2015-08-30T02:02:08Z</cp:lastPrinted>
  <dcterms:created xsi:type="dcterms:W3CDTF">2015-07-18T22:01:41Z</dcterms:created>
  <dcterms:modified xsi:type="dcterms:W3CDTF">2015-08-30T10:56:33Z</dcterms:modified>
</cp:coreProperties>
</file>