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65" r:id="rId3"/>
    <p:sldId id="263" r:id="rId4"/>
    <p:sldId id="266" r:id="rId5"/>
    <p:sldId id="267" r:id="rId6"/>
    <p:sldId id="257" r:id="rId7"/>
    <p:sldId id="258" r:id="rId8"/>
    <p:sldId id="261" r:id="rId9"/>
    <p:sldId id="260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3EB82-08D4-4C63-B4E8-76736CFAD446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5724-A575-44E4-8F34-2A34C87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2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“The Things Which Are”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3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in Ephesus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originally founded the church at Ephesus</a:t>
            </a:r>
          </a:p>
          <a:p>
            <a:r>
              <a:rPr lang="en-US" dirty="0" smtClean="0"/>
              <a:t>Then he installed Timothy as the pastor</a:t>
            </a:r>
          </a:p>
          <a:p>
            <a:r>
              <a:rPr lang="en-US" dirty="0" smtClean="0"/>
              <a:t>Timothy may have been followed by the apostle John</a:t>
            </a:r>
          </a:p>
          <a:p>
            <a:r>
              <a:rPr lang="en-US" dirty="0" smtClean="0"/>
              <a:t>Onesimus may have taken over when John was sent to Patmos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2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“holds the seven stars in His right hand”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Regarding pastors…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5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“walks in the midst”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doesn’t just stand in the midst of the churches – He walks among them!</a:t>
            </a:r>
          </a:p>
          <a:p>
            <a:r>
              <a:rPr lang="en-US" dirty="0" smtClean="0"/>
              <a:t>He observes from every angel</a:t>
            </a:r>
          </a:p>
          <a:p>
            <a:r>
              <a:rPr lang="en-US" dirty="0" smtClean="0"/>
              <a:t>He’s aware of everything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4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The 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work and labor in good deeds</a:t>
            </a:r>
          </a:p>
          <a:p>
            <a:r>
              <a:rPr lang="en-US" dirty="0" smtClean="0"/>
              <a:t>They patiently endured trials</a:t>
            </a:r>
          </a:p>
          <a:p>
            <a:r>
              <a:rPr lang="en-US" dirty="0" smtClean="0"/>
              <a:t>They cannot bear evil and have stood against false apostles and the Nicolaitans</a:t>
            </a:r>
          </a:p>
          <a:p>
            <a:r>
              <a:rPr lang="en-US" dirty="0" smtClean="0"/>
              <a:t>Have not become weary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6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ok to become weary – only not in doing good!</a:t>
            </a:r>
          </a:p>
          <a:p>
            <a:r>
              <a:rPr lang="en-US" dirty="0" smtClean="0"/>
              <a:t>When we become physically, emotionally, or spiritually weary we should: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Make sure we are properly respecting the Lord’s Day -  the Sabbath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Look at the areas of our lives that have crowded out our:</a:t>
            </a:r>
          </a:p>
          <a:p>
            <a:pPr lvl="2"/>
            <a:r>
              <a:rPr lang="en-US" dirty="0" smtClean="0"/>
              <a:t>Personal devotion life</a:t>
            </a:r>
          </a:p>
          <a:p>
            <a:pPr lvl="2"/>
            <a:r>
              <a:rPr lang="en-US" dirty="0" smtClean="0"/>
              <a:t>Our church attendance</a:t>
            </a:r>
          </a:p>
          <a:p>
            <a:pPr lvl="2"/>
            <a:r>
              <a:rPr lang="en-US" dirty="0" smtClean="0"/>
              <a:t>Our church fellowship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Make adjustments to those areas first before you cut out, decrease, or eliminate your prayer life, reading the Word, church going and fellowshipping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9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The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left their First Love</a:t>
            </a:r>
          </a:p>
          <a:p>
            <a:r>
              <a:rPr lang="en-US" dirty="0" smtClean="0"/>
              <a:t>They lost their love for Christ and subsequently their love for one another</a:t>
            </a:r>
          </a:p>
          <a:p>
            <a:r>
              <a:rPr lang="en-US" dirty="0" smtClean="0"/>
              <a:t>They became the church with everything but the greatest thing!</a:t>
            </a:r>
          </a:p>
          <a:p>
            <a:r>
              <a:rPr lang="en-US" dirty="0" smtClean="0"/>
              <a:t>35 years before the apostle Paul had commended them for their love (Eph. 1:15-16, 6:23-24)</a:t>
            </a:r>
          </a:p>
          <a:p>
            <a:r>
              <a:rPr lang="en-US" dirty="0" smtClean="0"/>
              <a:t>Now that love which had been a characteristic of their life and which had energized their faith had waned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7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make it personal – substitute the name of our church and/or your family</a:t>
            </a:r>
          </a:p>
          <a:p>
            <a:r>
              <a:rPr lang="en-US" dirty="0" smtClean="0"/>
              <a:t>Do you love Jesus more than _____________ (fill in the blank)</a:t>
            </a:r>
          </a:p>
          <a:p>
            <a:r>
              <a:rPr lang="en-US" dirty="0" smtClean="0"/>
              <a:t>We don’t just decide to stop loving Jesus over night – it happens over time more like a slow erosion – may happen over months or years – after going through hardships – where your questions seem left unanswered or the trails seem to have no reason – a health battle or the loss of a love one, etc…</a:t>
            </a:r>
          </a:p>
          <a:p>
            <a:r>
              <a:rPr lang="en-US" dirty="0" smtClean="0"/>
              <a:t>Whatever the reason it’s not good, it’s not justified, it’s not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73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Remember, Repent,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therefore from where you have fallen</a:t>
            </a:r>
          </a:p>
          <a:p>
            <a:r>
              <a:rPr lang="en-US" dirty="0" smtClean="0"/>
              <a:t>Repent</a:t>
            </a:r>
          </a:p>
          <a:p>
            <a:r>
              <a:rPr lang="en-US" dirty="0" smtClean="0"/>
              <a:t>And Do the first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5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Lampstand and 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 is examining this lampstand and each heart</a:t>
            </a:r>
          </a:p>
          <a:p>
            <a:pPr lvl="1"/>
            <a:r>
              <a:rPr lang="en-US" dirty="0" smtClean="0"/>
              <a:t>Has the light dimmed?</a:t>
            </a:r>
          </a:p>
          <a:p>
            <a:pPr lvl="1"/>
            <a:r>
              <a:rPr lang="en-US" dirty="0" smtClean="0"/>
              <a:t>Are we/you ablaze or have we/you cooled to an ember?</a:t>
            </a:r>
          </a:p>
          <a:p>
            <a:pPr lvl="1"/>
            <a:r>
              <a:rPr lang="en-US" dirty="0" smtClean="0"/>
              <a:t>Is our/your ember covered in ash?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We/you need to act quickly!</a:t>
            </a:r>
          </a:p>
          <a:p>
            <a:pPr lvl="1"/>
            <a:r>
              <a:rPr lang="en-US" dirty="0" smtClean="0"/>
              <a:t>If you feel your love has lessened – what specific unloving behavior has developed as a result?</a:t>
            </a:r>
          </a:p>
        </p:txBody>
      </p:sp>
    </p:spTree>
    <p:extLst>
      <p:ext uri="{BB962C8B-B14F-4D97-AF65-F5344CB8AC3E}">
        <p14:creationId xmlns:p14="http://schemas.microsoft.com/office/powerpoint/2010/main" val="276526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loved us First!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His First Love!</a:t>
            </a:r>
          </a:p>
          <a:p>
            <a:r>
              <a:rPr lang="en-US" dirty="0" smtClean="0"/>
              <a:t>He expressed His love for us in giving His life for us</a:t>
            </a:r>
          </a:p>
          <a:p>
            <a:r>
              <a:rPr lang="en-US" dirty="0" smtClean="0"/>
              <a:t>Are we doing the same towards Him and each other?</a:t>
            </a:r>
          </a:p>
          <a:p>
            <a:r>
              <a:rPr lang="en-US" dirty="0" smtClean="0"/>
              <a:t>1 John 4:19-21</a:t>
            </a:r>
          </a:p>
          <a:p>
            <a:r>
              <a:rPr lang="en-US" dirty="0" smtClean="0"/>
              <a:t>Jesus wants the devotion and adoration of your heart!</a:t>
            </a:r>
          </a:p>
          <a:p>
            <a:r>
              <a:rPr lang="en-US" dirty="0" smtClean="0"/>
              <a:t>Faith, Hope, and Love – but the Greatest is Love!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4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to Seven 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chapter 1, John has a encounter with the living Christ – who then gives John individual messages for seven churches</a:t>
            </a:r>
          </a:p>
          <a:p>
            <a:r>
              <a:rPr lang="en-US" dirty="0" smtClean="0"/>
              <a:t>Jesus evaluates these seven local churches reviewing their faith and works with points of encouragement and rebuke</a:t>
            </a:r>
          </a:p>
          <a:p>
            <a:r>
              <a:rPr lang="en-US" dirty="0" smtClean="0"/>
              <a:t>In each message we read who it is </a:t>
            </a:r>
            <a:r>
              <a:rPr lang="en-US" smtClean="0"/>
              <a:t>specifically </a:t>
            </a:r>
            <a:r>
              <a:rPr lang="en-US" smtClean="0"/>
              <a:t>to, </a:t>
            </a:r>
            <a:r>
              <a:rPr lang="en-US" dirty="0" smtClean="0"/>
              <a:t>who it is from, with an unique description of Jesus.</a:t>
            </a:r>
          </a:p>
          <a:p>
            <a:r>
              <a:rPr lang="en-US" dirty="0" smtClean="0"/>
              <a:t>All contain a commendation or compliment except Laodicea</a:t>
            </a:r>
          </a:p>
          <a:p>
            <a:r>
              <a:rPr lang="en-US" dirty="0" smtClean="0"/>
              <a:t>All contain a rebuke or concern except Smyrna and Philadelphia</a:t>
            </a:r>
          </a:p>
          <a:p>
            <a:r>
              <a:rPr lang="en-US" dirty="0" smtClean="0"/>
              <a:t>Each give a correction or direction</a:t>
            </a:r>
          </a:p>
          <a:p>
            <a:r>
              <a:rPr lang="en-US" dirty="0" smtClean="0"/>
              <a:t>Each give a call and a promise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85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Lampstand Removed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Repentance is necessary!</a:t>
            </a:r>
          </a:p>
          <a:p>
            <a:r>
              <a:rPr lang="en-US" dirty="0" smtClean="0"/>
              <a:t>Ephesus declined as a major city from that point forward</a:t>
            </a:r>
          </a:p>
          <a:p>
            <a:r>
              <a:rPr lang="en-US" dirty="0" smtClean="0"/>
              <a:t>It has been uninhabited since the 14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Jesus is serious</a:t>
            </a:r>
          </a:p>
          <a:p>
            <a:r>
              <a:rPr lang="en-US" dirty="0" smtClean="0"/>
              <a:t>Repentance means to change one’s thinking </a:t>
            </a:r>
            <a:r>
              <a:rPr lang="en-US" u="sng" dirty="0" smtClean="0"/>
              <a:t>and</a:t>
            </a:r>
            <a:r>
              <a:rPr lang="en-US" dirty="0" smtClean="0"/>
              <a:t> behavior (it’s not enough to just say “sorry”)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77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those who Overcome – a Promise!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John 5:4-5</a:t>
            </a:r>
          </a:p>
          <a:p>
            <a:r>
              <a:rPr lang="en-US" dirty="0" smtClean="0"/>
              <a:t>A Promise for Obedience: Eat from the Tree of Life in the midst of the Paradise of God</a:t>
            </a:r>
          </a:p>
          <a:p>
            <a:r>
              <a:rPr lang="en-US" dirty="0" smtClean="0"/>
              <a:t>The tie back to Genesis – the fruit we will eat comes from the same tree!</a:t>
            </a:r>
          </a:p>
          <a:p>
            <a:r>
              <a:rPr lang="en-US" dirty="0" smtClean="0"/>
              <a:t>After the fall we were not permitted to eat of the tree that would continue to provide eternal life</a:t>
            </a:r>
          </a:p>
          <a:p>
            <a:r>
              <a:rPr lang="en-US" dirty="0" smtClean="0"/>
              <a:t>But Jesus now promises that we will once again have the right to eat from the Tree of Life – and live forever!</a:t>
            </a:r>
          </a:p>
        </p:txBody>
      </p:sp>
    </p:spTree>
    <p:extLst>
      <p:ext uri="{BB962C8B-B14F-4D97-AF65-F5344CB8AC3E}">
        <p14:creationId xmlns:p14="http://schemas.microsoft.com/office/powerpoint/2010/main" val="216034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27" y="488373"/>
            <a:ext cx="8952673" cy="5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2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and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Lampstands = churches</a:t>
            </a:r>
          </a:p>
          <a:p>
            <a:r>
              <a:rPr lang="en-US" dirty="0" smtClean="0"/>
              <a:t>Seven stars = angels = heavenly messengers or earthly ministers</a:t>
            </a:r>
          </a:p>
          <a:p>
            <a:r>
              <a:rPr lang="en-US" dirty="0" smtClean="0"/>
              <a:t>Messages to specific churches of the first century</a:t>
            </a:r>
          </a:p>
          <a:p>
            <a:r>
              <a:rPr lang="en-US" dirty="0" smtClean="0"/>
              <a:t>Messages to the church today</a:t>
            </a:r>
          </a:p>
          <a:p>
            <a:r>
              <a:rPr lang="en-US" dirty="0" smtClean="0"/>
              <a:t>Some portray each church as representing a general movement in the history of the Christian Church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City of Ephesus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century Ephesus was the most important city of western Asia Minor</a:t>
            </a:r>
          </a:p>
          <a:p>
            <a:r>
              <a:rPr lang="en-US" dirty="0" smtClean="0"/>
              <a:t>It was a major center for politics – the Proconsul of Asia conducted most of his affairs in Ephesus</a:t>
            </a:r>
          </a:p>
          <a:p>
            <a:r>
              <a:rPr lang="en-US" dirty="0" smtClean="0"/>
              <a:t>It was a major center of commerce and tourism – it was the first port of entry for ships and was a strategic location for major trade routes</a:t>
            </a:r>
          </a:p>
          <a:p>
            <a:r>
              <a:rPr lang="en-US" dirty="0" smtClean="0"/>
              <a:t>It was a major religious center – held one of the seven wonders of the ancient world - the grand temple dedicated to Artemis (a fertility goddess also know as Diana) – plus Emperor worship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9427" y="900834"/>
            <a:ext cx="3654339" cy="54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7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991" y="1825625"/>
            <a:ext cx="65225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8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Theater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01" y="1837818"/>
            <a:ext cx="7541598" cy="4635717"/>
          </a:xfrm>
        </p:spPr>
      </p:pic>
    </p:spTree>
    <p:extLst>
      <p:ext uri="{BB962C8B-B14F-4D97-AF65-F5344CB8AC3E}">
        <p14:creationId xmlns:p14="http://schemas.microsoft.com/office/powerpoint/2010/main" val="292673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Ephesus in the time of Paul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51" y="1816172"/>
            <a:ext cx="7080297" cy="4834010"/>
          </a:xfrm>
        </p:spPr>
      </p:pic>
    </p:spTree>
    <p:extLst>
      <p:ext uri="{BB962C8B-B14F-4D97-AF65-F5344CB8AC3E}">
        <p14:creationId xmlns:p14="http://schemas.microsoft.com/office/powerpoint/2010/main" val="76360874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300</TotalTime>
  <Words>908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Depth</vt:lpstr>
      <vt:lpstr>REVELATION</vt:lpstr>
      <vt:lpstr>Messages to Seven Churches</vt:lpstr>
      <vt:lpstr>PowerPoint Presentation</vt:lpstr>
      <vt:lpstr>Symbols and application</vt:lpstr>
      <vt:lpstr>The City of Ephesus</vt:lpstr>
      <vt:lpstr>Diana</vt:lpstr>
      <vt:lpstr>Library</vt:lpstr>
      <vt:lpstr>The Great Theater</vt:lpstr>
      <vt:lpstr>Ephesus in the time of Paul</vt:lpstr>
      <vt:lpstr>Christianity in Ephesus</vt:lpstr>
      <vt:lpstr>“holds the seven stars in His right hand”</vt:lpstr>
      <vt:lpstr>“walks in the midst”</vt:lpstr>
      <vt:lpstr>Evaluation – The Positive</vt:lpstr>
      <vt:lpstr>Weariness</vt:lpstr>
      <vt:lpstr>Evaluation – The Negative</vt:lpstr>
      <vt:lpstr>First Love</vt:lpstr>
      <vt:lpstr>Remember, Repent, Do</vt:lpstr>
      <vt:lpstr>Our Lampstand and Ourselves</vt:lpstr>
      <vt:lpstr>Jesus loved us First!</vt:lpstr>
      <vt:lpstr>A Lampstand Removed</vt:lpstr>
      <vt:lpstr>To those who Overcome – a Promise!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</dc:title>
  <dc:creator>Doug Linser</dc:creator>
  <cp:lastModifiedBy>Doug Linser</cp:lastModifiedBy>
  <cp:revision>19</cp:revision>
  <cp:lastPrinted>2015-07-19T02:59:15Z</cp:lastPrinted>
  <dcterms:created xsi:type="dcterms:W3CDTF">2015-07-18T22:01:41Z</dcterms:created>
  <dcterms:modified xsi:type="dcterms:W3CDTF">2015-08-10T16:04:05Z</dcterms:modified>
</cp:coreProperties>
</file>