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3" r:id="rId1"/>
  </p:sldMasterIdLst>
  <p:sldIdLst>
    <p:sldId id="256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75" autoAdjust="0"/>
  </p:normalViewPr>
  <p:slideViewPr>
    <p:cSldViewPr snapToGrid="0">
      <p:cViewPr varScale="1">
        <p:scale>
          <a:sx n="78" d="100"/>
          <a:sy n="78" d="100"/>
        </p:scale>
        <p:origin x="87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501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77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5815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14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9380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250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9917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52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100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336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10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501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639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827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074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890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57FB19-3649-4EB3-B913-15C217A53983}" type="datetimeFigureOut">
              <a:rPr lang="en-US" smtClean="0"/>
              <a:t>12/13/2015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A12B307-9884-4648-9C5F-C75B00812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099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  <p:sldLayoutId id="2147483836" r:id="rId13"/>
    <p:sldLayoutId id="2147483837" r:id="rId14"/>
    <p:sldLayoutId id="2147483838" r:id="rId15"/>
    <p:sldLayoutId id="214748383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509963"/>
          </a:xfrm>
          <a:solidFill>
            <a:schemeClr val="accent1">
              <a:lumMod val="75000"/>
            </a:schemeClr>
          </a:solidFill>
        </p:spPr>
        <p:txBody>
          <a:bodyPr anchor="ctr"/>
          <a:lstStyle/>
          <a:p>
            <a:pPr algn="ctr"/>
            <a:r>
              <a:rPr lang="en-US" b="1" u="sng" dirty="0" smtClean="0">
                <a:solidFill>
                  <a:schemeClr val="tx1"/>
                </a:solidFill>
              </a:rPr>
              <a:t>Christmas Everyday</a:t>
            </a:r>
            <a:endParaRPr lang="en-US" b="1" u="sng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509963"/>
            <a:ext cx="12192000" cy="3348037"/>
          </a:xfrm>
          <a:solidFill>
            <a:schemeClr val="accent1">
              <a:lumMod val="75000"/>
            </a:schemeClr>
          </a:solidFill>
        </p:spPr>
        <p:txBody>
          <a:bodyPr anchor="t"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Allan Lebak</a:t>
            </a:r>
          </a:p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12/13/15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666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992" y="2576051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Then what is it about exactly?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24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173" y="1219199"/>
            <a:ext cx="8596668" cy="616482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tx1"/>
                </a:solidFill>
              </a:rPr>
              <a:t/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Luke 19:10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sz="3100" dirty="0" smtClean="0">
                <a:solidFill>
                  <a:schemeClr val="tx1"/>
                </a:solidFill>
              </a:rPr>
              <a:t>“</a:t>
            </a:r>
            <a:r>
              <a:rPr lang="en-US" sz="3100" dirty="0">
                <a:solidFill>
                  <a:schemeClr val="tx1"/>
                </a:solidFill>
              </a:rPr>
              <a:t>For the Son of Man came to seek and to save the lost.”</a:t>
            </a:r>
            <a:r>
              <a:rPr lang="en-US" sz="3100" dirty="0" smtClean="0">
                <a:solidFill>
                  <a:schemeClr val="tx1"/>
                </a:solidFill>
              </a:rPr>
              <a:t/>
            </a:r>
            <a:br>
              <a:rPr lang="en-US" sz="3100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Matthew 20:28 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“</a:t>
            </a:r>
            <a:r>
              <a:rPr lang="en-US" sz="3100" dirty="0" smtClean="0">
                <a:solidFill>
                  <a:schemeClr val="tx1"/>
                </a:solidFill>
              </a:rPr>
              <a:t>Just </a:t>
            </a:r>
            <a:r>
              <a:rPr lang="en-US" sz="3100" dirty="0">
                <a:solidFill>
                  <a:schemeClr val="tx1"/>
                </a:solidFill>
              </a:rPr>
              <a:t>as the Son of Man did not come to be served, but to serve, and to give his life as a ransom for many.”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1 John 4:10 </a:t>
            </a:r>
            <a:br>
              <a:rPr lang="en-US" b="1" dirty="0" smtClean="0">
                <a:solidFill>
                  <a:schemeClr val="tx1"/>
                </a:solidFill>
              </a:rPr>
            </a:br>
            <a:r>
              <a:rPr lang="en-US" b="1" dirty="0" smtClean="0">
                <a:solidFill>
                  <a:schemeClr val="tx1"/>
                </a:solidFill>
              </a:rPr>
              <a:t>“</a:t>
            </a:r>
            <a:r>
              <a:rPr lang="en-US" sz="3100" dirty="0" smtClean="0">
                <a:solidFill>
                  <a:schemeClr val="tx1"/>
                </a:solidFill>
              </a:rPr>
              <a:t>This </a:t>
            </a:r>
            <a:r>
              <a:rPr lang="en-US" sz="3100" dirty="0">
                <a:solidFill>
                  <a:schemeClr val="tx1"/>
                </a:solidFill>
              </a:rPr>
              <a:t>is love: not that we loved God, but that he loved us and sent his Son as an atoning sacrifice for our sins</a:t>
            </a:r>
            <a:r>
              <a:rPr lang="en-US" sz="3100" dirty="0" smtClean="0">
                <a:solidFill>
                  <a:schemeClr val="tx1"/>
                </a:solidFill>
              </a:rPr>
              <a:t>.”</a:t>
            </a:r>
            <a:endParaRPr lang="en-US" sz="31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6246" y="387751"/>
            <a:ext cx="78854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It’s about </a:t>
            </a:r>
            <a:r>
              <a:rPr lang="en-US" sz="4000" u="sng" dirty="0" smtClean="0"/>
              <a:t>redemption</a:t>
            </a:r>
            <a:r>
              <a:rPr lang="en-US" sz="4000" dirty="0" smtClean="0"/>
              <a:t>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2421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71949" y="521110"/>
            <a:ext cx="8868697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God desires us to be close to Him; to know Him.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From the beginning, God knew we would sin and we would need a way to be reunited with our Father.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(1 Peter </a:t>
            </a:r>
            <a:r>
              <a:rPr lang="en-US" sz="3200" dirty="0"/>
              <a:t>1:20) “He was chosen before the creation of the world, but was revealed in these last times for your sake</a:t>
            </a:r>
            <a:r>
              <a:rPr lang="en-US" sz="3200" dirty="0" smtClean="0"/>
              <a:t>.”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Jesus’s birth, death, and resurrection was the plan God had in mind to redeem us.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He came for you personally; If it was only you He still would have come.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50968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21109" y="1396181"/>
            <a:ext cx="888836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Jesus was called the 2</a:t>
            </a:r>
            <a:r>
              <a:rPr lang="en-US" sz="3600" baseline="30000" dirty="0" smtClean="0"/>
              <a:t>nd</a:t>
            </a:r>
            <a:r>
              <a:rPr lang="en-US" sz="3600" dirty="0" smtClean="0"/>
              <a:t> Adam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Adam was created from the dust- no earthly DNA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600" dirty="0" smtClean="0"/>
              <a:t>Jesus too had no earthly DNA and was created sinless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137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297" y="1288026"/>
            <a:ext cx="9067524" cy="3116826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This reminds me of the song lyrics: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/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“Behold what manner of love the Father has given unto us,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that we should be called the sons of God.” 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75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662" y="1897626"/>
            <a:ext cx="8596668" cy="4080387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The “Manner of Love” that the song speaks of is Jesus being born, dwelling among us, dying for our sins, and being resurrected to the throne of God. 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199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599"/>
            <a:ext cx="8596668" cy="1307691"/>
          </a:xfrm>
        </p:spPr>
        <p:txBody>
          <a:bodyPr>
            <a:normAutofit fontScale="90000"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Every morning His mercy’s are new. </a:t>
            </a:r>
            <a:r>
              <a:rPr lang="en-US" sz="4000" dirty="0">
                <a:solidFill>
                  <a:schemeClr val="tx1"/>
                </a:solidFill>
              </a:rPr>
              <a:t>(</a:t>
            </a:r>
            <a:r>
              <a:rPr lang="en-US" sz="4000" dirty="0" smtClean="0">
                <a:solidFill>
                  <a:schemeClr val="tx1"/>
                </a:solidFill>
              </a:rPr>
              <a:t>Lamentations 3)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 </a:t>
            </a:r>
            <a:br>
              <a:rPr lang="en-US" dirty="0" smtClean="0">
                <a:solidFill>
                  <a:schemeClr val="tx1"/>
                </a:solidFill>
              </a:rPr>
            </a:b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7755" y="2428568"/>
            <a:ext cx="8534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So the “Christmas” that we can celebrate everyday is rejoicing in the plan that Father God always had in mind for us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8747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970" y="604378"/>
            <a:ext cx="8596668" cy="3352800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That’s what Christmas is about Charlie Brown. </a:t>
            </a:r>
            <a:endParaRPr lang="en-US" sz="4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6391" y="2369574"/>
            <a:ext cx="5641826" cy="4287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553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679" y="1045499"/>
            <a:ext cx="6384410" cy="478830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204155" y="1734885"/>
            <a:ext cx="32446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Merry Christmas </a:t>
            </a:r>
          </a:p>
          <a:p>
            <a:pPr algn="ctr"/>
            <a:r>
              <a:rPr lang="en-US" sz="4800" dirty="0" smtClean="0"/>
              <a:t>Everyone!</a:t>
            </a:r>
            <a:endParaRPr lang="en-US" sz="4800" dirty="0"/>
          </a:p>
        </p:txBody>
      </p:sp>
      <p:sp>
        <p:nvSpPr>
          <p:cNvPr id="5" name="TextBox 4"/>
          <p:cNvSpPr txBox="1"/>
          <p:nvPr/>
        </p:nvSpPr>
        <p:spPr>
          <a:xfrm>
            <a:off x="6125496" y="4257368"/>
            <a:ext cx="46309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The Lebak family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43231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979" y="2517058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I intend to cover the roots and origins of what is now celebrated as Christmas. </a:t>
            </a:r>
            <a:r>
              <a:rPr lang="en-US" dirty="0"/>
              <a:t/>
            </a:r>
            <a:br>
              <a:rPr lang="en-US" dirty="0"/>
            </a:b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65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3644" y="491613"/>
            <a:ext cx="8596668" cy="75708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What I remember about Christmas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93644" y="1976284"/>
            <a:ext cx="816077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Church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Movies </a:t>
            </a:r>
            <a:r>
              <a:rPr lang="en-US" sz="2400" dirty="0" smtClean="0"/>
              <a:t>(Charlie Brown Christmas, Chitty </a:t>
            </a:r>
            <a:r>
              <a:rPr lang="en-US" sz="2400" dirty="0" err="1" smtClean="0"/>
              <a:t>Chitty</a:t>
            </a:r>
            <a:r>
              <a:rPr lang="en-US" sz="2400" dirty="0" smtClean="0"/>
              <a:t> Bang Bang)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Sears Christmas Catalog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Finding the perfect tree </a:t>
            </a:r>
            <a:r>
              <a:rPr lang="en-US" sz="2400" dirty="0" smtClean="0"/>
              <a:t>(Discount Tree)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Setting up the tree </a:t>
            </a:r>
            <a:r>
              <a:rPr lang="en-US" sz="2400" dirty="0" smtClean="0"/>
              <a:t>(Coal Bucket)</a:t>
            </a:r>
            <a:endParaRPr lang="en-US" sz="3600" dirty="0" smtClean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Decorating the tree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06208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“Is this what Christmas is all about?”           -Charlie Brown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22555" y="2271252"/>
            <a:ext cx="825144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600" dirty="0" smtClean="0"/>
              <a:t>Commercialism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600" dirty="0" smtClean="0"/>
              <a:t>Busyness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600" dirty="0" smtClean="0"/>
              <a:t>Focus </a:t>
            </a:r>
            <a:r>
              <a:rPr lang="en-US" sz="3600" dirty="0"/>
              <a:t>O</a:t>
            </a:r>
            <a:r>
              <a:rPr lang="en-US" sz="3600" dirty="0" smtClean="0"/>
              <a:t>n Gifts</a:t>
            </a:r>
            <a:r>
              <a:rPr lang="en-US" sz="3200" dirty="0" smtClean="0"/>
              <a:t>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Hallmark Movies </a:t>
            </a:r>
            <a:r>
              <a:rPr lang="en-US" sz="3200" dirty="0" smtClean="0"/>
              <a:t>                            Mrs</a:t>
            </a:r>
            <a:r>
              <a:rPr lang="en-US" sz="3200" dirty="0"/>
              <a:t>. Miracle, Crown For </a:t>
            </a:r>
            <a:r>
              <a:rPr lang="en-US" sz="3200" dirty="0" smtClean="0"/>
              <a:t>Christmas,      Tis the Season </a:t>
            </a:r>
            <a:r>
              <a:rPr lang="en-US" sz="3200" dirty="0"/>
              <a:t>F</a:t>
            </a:r>
            <a:r>
              <a:rPr lang="en-US" sz="3200" dirty="0" smtClean="0"/>
              <a:t>or </a:t>
            </a:r>
            <a:r>
              <a:rPr lang="en-US" sz="3200" dirty="0"/>
              <a:t>L</a:t>
            </a:r>
            <a:r>
              <a:rPr lang="en-US" sz="3200" dirty="0" smtClean="0"/>
              <a:t>ove, </a:t>
            </a:r>
            <a:r>
              <a:rPr lang="en-US" sz="3200" dirty="0"/>
              <a:t>I</a:t>
            </a:r>
            <a:r>
              <a:rPr lang="en-US" sz="3200" dirty="0" smtClean="0"/>
              <a:t>ce Sculpture Christmas, Christmas Incorporated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08345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6748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Now a history lesson… 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8090" y="1868129"/>
            <a:ext cx="87703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600" dirty="0" smtClean="0"/>
              <a:t>Saturnalia- Roman festival 200 years before Christ/17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-25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of December.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600" dirty="0" smtClean="0"/>
              <a:t>Lawless Festival- Hedonism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r>
              <a:rPr lang="en-US" sz="3600" dirty="0" smtClean="0"/>
              <a:t>Lord of Misrule- Murdered as a sacrifice to Saturn</a:t>
            </a:r>
          </a:p>
          <a:p>
            <a:r>
              <a:rPr lang="en-US" sz="3600" dirty="0" smtClean="0"/>
              <a:t>  </a:t>
            </a:r>
          </a:p>
          <a:p>
            <a:r>
              <a:rPr lang="en-US" sz="3200" dirty="0" smtClean="0"/>
              <a:t> </a:t>
            </a:r>
          </a:p>
          <a:p>
            <a:pPr marL="514350" indent="-51435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6612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76748" y="1750142"/>
            <a:ext cx="849725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600" dirty="0" smtClean="0"/>
              <a:t>In the 4</a:t>
            </a:r>
            <a:r>
              <a:rPr lang="en-US" sz="3600" baseline="30000" dirty="0" smtClean="0"/>
              <a:t>th</a:t>
            </a:r>
            <a:r>
              <a:rPr lang="en-US" sz="3600" dirty="0" smtClean="0"/>
              <a:t> century the Catholic church, wanting to make converts, told the Pagans if they converted to Catholicism they could continue to practice Saturnalia.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5310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031" y="1494503"/>
            <a:ext cx="8596668" cy="4041058"/>
          </a:xfrm>
        </p:spPr>
        <p:txBody>
          <a:bodyPr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Trouble was there was nothing “Christian” about Saturnalia, so the Catholic church decided to celebrate Jesus’s birthday on the last day of the festival; December 25</a:t>
            </a:r>
            <a:r>
              <a:rPr lang="en-US" baseline="30000" dirty="0" smtClean="0">
                <a:solidFill>
                  <a:schemeClr val="tx1"/>
                </a:solidFill>
              </a:rPr>
              <a:t>th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1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225" y="108154"/>
            <a:ext cx="8596668" cy="147483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amount of information about Christmas origins is staggering because there are so many side branches.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225" y="1681316"/>
            <a:ext cx="929257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Julian vs Gregorian calendars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Various customs in different areas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/>
              <a:t>Pagan rituals</a:t>
            </a:r>
          </a:p>
          <a:p>
            <a:r>
              <a:rPr lang="en-US" sz="3200" dirty="0" smtClean="0"/>
              <a:t>   -Evergreens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-Mistletoe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-Gift Giving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-Santa- around 325 AD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-There was actually a Nicolas cult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-Catholic Church adopted Nicholas </a:t>
            </a:r>
          </a:p>
          <a:p>
            <a:r>
              <a:rPr lang="en-US" sz="3200" dirty="0"/>
              <a:t> </a:t>
            </a:r>
            <a:r>
              <a:rPr lang="en-US" sz="3200" dirty="0" smtClean="0"/>
              <a:t>  -Decided to give gifts on 25</a:t>
            </a:r>
            <a:r>
              <a:rPr lang="en-US" sz="3200" baseline="30000" dirty="0" smtClean="0"/>
              <a:t>th</a:t>
            </a:r>
            <a:r>
              <a:rPr lang="en-US" sz="3200" dirty="0" smtClean="0"/>
              <a:t> December </a:t>
            </a:r>
          </a:p>
          <a:p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3872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025" y="2497394"/>
            <a:ext cx="9390898" cy="253672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Is this what Christmas is all about?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No Charlie Brown.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24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</TotalTime>
  <Words>488</Words>
  <Application>Microsoft Office PowerPoint</Application>
  <PresentationFormat>Widescreen</PresentationFormat>
  <Paragraphs>56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Christmas Everyday</vt:lpstr>
      <vt:lpstr>I intend to cover the roots and origins of what is now celebrated as Christmas.  </vt:lpstr>
      <vt:lpstr>What I remember about Christmas      </vt:lpstr>
      <vt:lpstr>“Is this what Christmas is all about?”           -Charlie Brown</vt:lpstr>
      <vt:lpstr>Now a history lesson… </vt:lpstr>
      <vt:lpstr>PowerPoint Presentation</vt:lpstr>
      <vt:lpstr>Trouble was there was nothing “Christian” about Saturnalia, so the Catholic church decided to celebrate Jesus’s birthday on the last day of the festival; December 25th. </vt:lpstr>
      <vt:lpstr>The amount of information about Christmas origins is staggering because there are so many side branches. </vt:lpstr>
      <vt:lpstr>Is this what Christmas is all about?  No Charlie Brown.</vt:lpstr>
      <vt:lpstr>Then what is it about exactly? </vt:lpstr>
      <vt:lpstr> Luke 19:10  “For the Son of Man came to seek and to save the lost.” Matthew 20:28  “Just as the Son of Man did not come to be served, but to serve, and to give his life as a ransom for many.” 1 John 4:10  “This is love: not that we loved God, but that he loved us and sent his Son as an atoning sacrifice for our sins.”</vt:lpstr>
      <vt:lpstr>PowerPoint Presentation</vt:lpstr>
      <vt:lpstr>PowerPoint Presentation</vt:lpstr>
      <vt:lpstr>This reminds me of the song lyrics:   “Behold what manner of love the Father has given unto us,  that we should be called the sons of God.”  </vt:lpstr>
      <vt:lpstr>The “Manner of Love” that the song speaks of is Jesus being born, dwelling among us, dying for our sins, and being resurrected to the throne of God. </vt:lpstr>
      <vt:lpstr>Every morning His mercy’s are new. (Lamentations 3)     </vt:lpstr>
      <vt:lpstr>That’s what Christmas is about Charlie Brown. 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Allan Lebak</dc:creator>
  <cp:lastModifiedBy>Allan Lebak</cp:lastModifiedBy>
  <cp:revision>51</cp:revision>
  <cp:lastPrinted>2015-12-13T02:21:00Z</cp:lastPrinted>
  <dcterms:created xsi:type="dcterms:W3CDTF">2015-12-12T18:01:51Z</dcterms:created>
  <dcterms:modified xsi:type="dcterms:W3CDTF">2015-12-14T02:16:04Z</dcterms:modified>
</cp:coreProperties>
</file>