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5" autoAdjust="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7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815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4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38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91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5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0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3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2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7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FB19-3649-4EB3-B913-15C217A53983}" type="datetimeFigureOut">
              <a:rPr lang="en-US" smtClean="0"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12B307-9884-4648-9C5F-C75B00812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9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Christmas Everyday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9963"/>
            <a:ext cx="12192000" cy="3348037"/>
          </a:xfrm>
          <a:solidFill>
            <a:schemeClr val="accent1">
              <a:lumMod val="75000"/>
            </a:schemeClr>
          </a:solidFill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Allan Lebak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12/13/15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92" y="257605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Then what is it about exactly?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173" y="1219199"/>
            <a:ext cx="8596668" cy="61648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Luke 19:10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“</a:t>
            </a:r>
            <a:r>
              <a:rPr lang="en-US" sz="3100" dirty="0">
                <a:solidFill>
                  <a:schemeClr val="tx1"/>
                </a:solidFill>
              </a:rPr>
              <a:t>For the Son of Man came to seek and to save the lost.”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Matthew 20:28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sz="3100" dirty="0" smtClean="0">
                <a:solidFill>
                  <a:schemeClr val="tx1"/>
                </a:solidFill>
              </a:rPr>
              <a:t>Just </a:t>
            </a:r>
            <a:r>
              <a:rPr lang="en-US" sz="3100" dirty="0">
                <a:solidFill>
                  <a:schemeClr val="tx1"/>
                </a:solidFill>
              </a:rPr>
              <a:t>as the Son of Man did not come to be served, but to serve, and to give his life as a ransom for many.”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 John 4:10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“</a:t>
            </a:r>
            <a:r>
              <a:rPr lang="en-US" sz="3100" dirty="0" smtClean="0">
                <a:solidFill>
                  <a:schemeClr val="tx1"/>
                </a:solidFill>
              </a:rPr>
              <a:t>This </a:t>
            </a:r>
            <a:r>
              <a:rPr lang="en-US" sz="3100" dirty="0">
                <a:solidFill>
                  <a:schemeClr val="tx1"/>
                </a:solidFill>
              </a:rPr>
              <a:t>is love: not that we loved God, but that he loved us and sent his Son as an atoning sacrifice for our sins</a:t>
            </a:r>
            <a:r>
              <a:rPr lang="en-US" sz="3100" dirty="0" smtClean="0">
                <a:solidFill>
                  <a:schemeClr val="tx1"/>
                </a:solidFill>
              </a:rPr>
              <a:t>.”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6246" y="387751"/>
            <a:ext cx="7885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It’s about </a:t>
            </a:r>
            <a:r>
              <a:rPr lang="en-US" sz="4000" u="sng" dirty="0" smtClean="0"/>
              <a:t>redemption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42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949" y="521110"/>
            <a:ext cx="886869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God desires us to be close to Him; to know Him.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From the beginning, God knew we would sin and we would need a way to be reunited with our Father.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(1 Peter </a:t>
            </a:r>
            <a:r>
              <a:rPr lang="en-US" sz="3200" dirty="0"/>
              <a:t>1:20) “He was chosen before the creation of the world, but was revealed in these last times for your sake</a:t>
            </a:r>
            <a:r>
              <a:rPr lang="en-US" sz="3200" dirty="0" smtClean="0"/>
              <a:t>.”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Jesus’s birth, death, and resurrection was the plan God had in mind to redeem 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He came for you personally; If it was only you He still would have come.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96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1109" y="1396181"/>
            <a:ext cx="8888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Jesus was called the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Adam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Adam was created from the dust- no earthly DNA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Jesus too had no earthly DNA and was created sinless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13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97" y="1288026"/>
            <a:ext cx="9067524" cy="311682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This reminds me of the song lyrics: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“Behold what manner of love the Father has given unto us,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that we should be called the sons of God.” 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662" y="1897626"/>
            <a:ext cx="8596668" cy="408038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The “Manner of Love” that the song speaks of is Jesus being born, dwelling among us, dying for our sins, and being resurrected to the throne of God.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07691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Every morning His mercy’s are new. </a:t>
            </a:r>
            <a:r>
              <a:rPr lang="en-US" sz="4000" dirty="0">
                <a:solidFill>
                  <a:schemeClr val="tx1"/>
                </a:solidFill>
              </a:rPr>
              <a:t>(</a:t>
            </a:r>
            <a:r>
              <a:rPr lang="en-US" sz="4000" dirty="0" smtClean="0">
                <a:solidFill>
                  <a:schemeClr val="tx1"/>
                </a:solidFill>
              </a:rPr>
              <a:t>Lamentations 3)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755" y="2428568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So the “Christmas” that we can celebrate everyday is rejoicing in the plan that Father God always had in mind for 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74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970" y="604378"/>
            <a:ext cx="8596668" cy="3352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That’s what Christmas is about Charlie Brown. 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391" y="2369574"/>
            <a:ext cx="5641826" cy="428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679" y="1045499"/>
            <a:ext cx="6384410" cy="4788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04155" y="1734885"/>
            <a:ext cx="32446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Merry Christmas </a:t>
            </a:r>
          </a:p>
          <a:p>
            <a:pPr algn="ctr"/>
            <a:r>
              <a:rPr lang="en-US" sz="4800" dirty="0" smtClean="0"/>
              <a:t>Everyone!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25496" y="4257368"/>
            <a:ext cx="4630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Lebak family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32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979" y="251705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I intend to cover the roots and origins of what is now celebrated as Christmas. 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44" y="491613"/>
            <a:ext cx="8596668" cy="7570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 remember about Christmas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3644" y="1976284"/>
            <a:ext cx="81607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Church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Movies </a:t>
            </a:r>
            <a:r>
              <a:rPr lang="en-US" sz="2400" dirty="0" smtClean="0"/>
              <a:t>(Charlie Brown Christmas, Chitty </a:t>
            </a:r>
            <a:r>
              <a:rPr lang="en-US" sz="2400" dirty="0" err="1" smtClean="0"/>
              <a:t>Chitty</a:t>
            </a:r>
            <a:r>
              <a:rPr lang="en-US" sz="2400" dirty="0" smtClean="0"/>
              <a:t> Bang Bang)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Sears Christmas Catalog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Finding the perfect tree </a:t>
            </a:r>
            <a:r>
              <a:rPr lang="en-US" sz="2400" dirty="0" smtClean="0"/>
              <a:t>(Discount Tree)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Setting up the tree </a:t>
            </a:r>
            <a:r>
              <a:rPr lang="en-US" sz="2400" dirty="0" smtClean="0"/>
              <a:t>(Coal Bucket)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Decorating the tree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62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“Is this what Christmas is all about?”           -Charlie Brown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555" y="2271252"/>
            <a:ext cx="82514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smtClean="0"/>
              <a:t>Commercialism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smtClean="0"/>
              <a:t>Busyness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smtClean="0"/>
              <a:t>Focus </a:t>
            </a:r>
            <a:r>
              <a:rPr lang="en-US" sz="3600" dirty="0"/>
              <a:t>O</a:t>
            </a:r>
            <a:r>
              <a:rPr lang="en-US" sz="3600" dirty="0" smtClean="0"/>
              <a:t>n Gifts</a:t>
            </a:r>
            <a:r>
              <a:rPr lang="en-US" sz="32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Hallmark Movies </a:t>
            </a:r>
            <a:r>
              <a:rPr lang="en-US" sz="3200" dirty="0" smtClean="0"/>
              <a:t>                            Mrs</a:t>
            </a:r>
            <a:r>
              <a:rPr lang="en-US" sz="3200" dirty="0"/>
              <a:t>. Miracle, Crown For </a:t>
            </a:r>
            <a:r>
              <a:rPr lang="en-US" sz="3200" dirty="0" smtClean="0"/>
              <a:t>Christmas,      Tis the Season </a:t>
            </a:r>
            <a:r>
              <a:rPr lang="en-US" sz="3200" dirty="0"/>
              <a:t>F</a:t>
            </a:r>
            <a:r>
              <a:rPr lang="en-US" sz="3200" dirty="0" smtClean="0"/>
              <a:t>or </a:t>
            </a:r>
            <a:r>
              <a:rPr lang="en-US" sz="3200" dirty="0"/>
              <a:t>L</a:t>
            </a:r>
            <a:r>
              <a:rPr lang="en-US" sz="3200" dirty="0" smtClean="0"/>
              <a:t>ove, </a:t>
            </a:r>
            <a:r>
              <a:rPr lang="en-US" sz="3200" dirty="0"/>
              <a:t>I</a:t>
            </a:r>
            <a:r>
              <a:rPr lang="en-US" sz="3200" dirty="0" smtClean="0"/>
              <a:t>ce Sculpture Christmas, Christmas Incorporated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83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74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Now a history lesson…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090" y="1868129"/>
            <a:ext cx="87703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smtClean="0"/>
              <a:t>Saturnalia- Roman festival 200 years before Christ/17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-25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of December.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smtClean="0"/>
              <a:t>Lawless Festival- Hedonism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 smtClean="0"/>
              <a:t>Lord of Misrule- Murdered as a sacrifice to Saturn</a:t>
            </a:r>
          </a:p>
          <a:p>
            <a:r>
              <a:rPr lang="en-US" sz="3600" dirty="0" smtClean="0"/>
              <a:t>  </a:t>
            </a:r>
          </a:p>
          <a:p>
            <a:r>
              <a:rPr lang="en-US" sz="3200" dirty="0" smtClean="0"/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6748" y="1750142"/>
            <a:ext cx="84972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In the 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 the Catholic church, wanting to make converts, told the Pagans if they converted to Catholicism they could continue to practice Saturnalia.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31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31" y="1494503"/>
            <a:ext cx="8596668" cy="4041058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Trouble was there was nothing “Christian” about Saturnalia, so the Catholic church decided to celebrate Jesus’s birthday on the last day of the festival; December 25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5" y="108154"/>
            <a:ext cx="8596668" cy="147483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amount of information about Christmas origins is staggering because there are so many side branches.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225" y="1681316"/>
            <a:ext cx="92925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Julian vs Gregorian calendars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Various customs in different areas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Pagan rituals</a:t>
            </a:r>
          </a:p>
          <a:p>
            <a:r>
              <a:rPr lang="en-US" sz="3200" dirty="0" smtClean="0"/>
              <a:t>   -Evergreens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-Mistletoe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-Gift Giving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-Santa- around 325 AD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-There was actually a Nicolas cult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-Catholic Church adopted Nicholas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-Decided to give gifts on 25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December 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87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25" y="2497394"/>
            <a:ext cx="9390898" cy="253672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Is this what Christmas is all about?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No Charlie Brown.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488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Christmas Everyday</vt:lpstr>
      <vt:lpstr>I intend to cover the roots and origins of what is now celebrated as Christmas.  </vt:lpstr>
      <vt:lpstr>What I remember about Christmas      </vt:lpstr>
      <vt:lpstr>“Is this what Christmas is all about?”           -Charlie Brown</vt:lpstr>
      <vt:lpstr>Now a history lesson… </vt:lpstr>
      <vt:lpstr>PowerPoint Presentation</vt:lpstr>
      <vt:lpstr>Trouble was there was nothing “Christian” about Saturnalia, so the Catholic church decided to celebrate Jesus’s birthday on the last day of the festival; December 25th. </vt:lpstr>
      <vt:lpstr>The amount of information about Christmas origins is staggering because there are so many side branches. </vt:lpstr>
      <vt:lpstr>Is this what Christmas is all about?  No Charlie Brown.</vt:lpstr>
      <vt:lpstr>Then what is it about exactly? </vt:lpstr>
      <vt:lpstr> Luke 19:10  “For the Son of Man came to seek and to save the lost.” Matthew 20:28  “Just as the Son of Man did not come to be served, but to serve, and to give his life as a ransom for many.” 1 John 4:10  “This is love: not that we loved God, but that he loved us and sent his Son as an atoning sacrifice for our sins.”</vt:lpstr>
      <vt:lpstr>PowerPoint Presentation</vt:lpstr>
      <vt:lpstr>PowerPoint Presentation</vt:lpstr>
      <vt:lpstr>This reminds me of the song lyrics:   “Behold what manner of love the Father has given unto us,  that we should be called the sons of God.”  </vt:lpstr>
      <vt:lpstr>The “Manner of Love” that the song speaks of is Jesus being born, dwelling among us, dying for our sins, and being resurrected to the throne of God. </vt:lpstr>
      <vt:lpstr>Every morning His mercy’s are new. (Lamentations 3)     </vt:lpstr>
      <vt:lpstr>That’s what Christmas is about Charlie Brown.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Lebak</dc:creator>
  <cp:lastModifiedBy>Allan Lebak</cp:lastModifiedBy>
  <cp:revision>51</cp:revision>
  <cp:lastPrinted>2015-12-13T02:21:00Z</cp:lastPrinted>
  <dcterms:created xsi:type="dcterms:W3CDTF">2015-12-12T18:01:51Z</dcterms:created>
  <dcterms:modified xsi:type="dcterms:W3CDTF">2015-12-14T02:16:04Z</dcterms:modified>
</cp:coreProperties>
</file>