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3" autoAdjust="0"/>
    <p:restoredTop sz="94660"/>
  </p:normalViewPr>
  <p:slideViewPr>
    <p:cSldViewPr snapToGrid="0">
      <p:cViewPr>
        <p:scale>
          <a:sx n="80" d="100"/>
          <a:sy n="80" d="100"/>
        </p:scale>
        <p:origin x="30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274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3A12F-F466-4FF9-A599-C9D7AFBC9C9E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94BB2-9B76-4164-ADF9-EDA87A2D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87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85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971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748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1830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280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455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459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123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587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27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034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51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872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8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720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93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519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74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Body posture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7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Military Body Posture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lphaLcParenR"/>
            </a:pPr>
            <a:r>
              <a:rPr lang="en-US" b="1" dirty="0" smtClean="0"/>
              <a:t>Basic Combat Training </a:t>
            </a:r>
            <a:r>
              <a:rPr lang="en-US" dirty="0" smtClean="0"/>
              <a:t>(BCT)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Physical &amp; Mental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Recruits train together as a body</a:t>
            </a:r>
          </a:p>
          <a:p>
            <a:pPr marL="457200" lvl="1" indent="0">
              <a:buNone/>
            </a:pPr>
            <a:r>
              <a:rPr lang="en-US" dirty="0" smtClean="0"/>
              <a:t>3.    Disciplined together as a body</a:t>
            </a:r>
          </a:p>
          <a:p>
            <a:pPr marL="457200" lvl="1" indent="0">
              <a:buNone/>
            </a:pPr>
            <a:endParaRPr lang="en-US" dirty="0"/>
          </a:p>
          <a:p>
            <a:pPr marL="457200" indent="-457200">
              <a:buAutoNum type="alphaLcParenR"/>
            </a:pPr>
            <a:r>
              <a:rPr lang="en-US" b="1" dirty="0" smtClean="0"/>
              <a:t>Advanced Individual Training </a:t>
            </a:r>
            <a:r>
              <a:rPr lang="en-US" dirty="0" smtClean="0"/>
              <a:t>(AIT)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Specific career 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Recruits Train together &amp; Disciplined together as a body</a:t>
            </a:r>
          </a:p>
          <a:p>
            <a:pPr marL="914400" lvl="1" indent="-457200">
              <a:buFont typeface="Arial" panose="020B0604020202020204" pitchFamily="34" charset="0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one member suffers, the entire unit suffers alongside him or her! </a:t>
            </a:r>
          </a:p>
          <a:p>
            <a:pPr marL="914400" lvl="1" indent="-45720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9383" y="5837685"/>
            <a:ext cx="18288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Unity &amp; Diversity in one body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94560"/>
            <a:ext cx="11506200" cy="40241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“If the foot should say, “Because I am not a hand, I am not of the body,” is </a:t>
            </a:r>
            <a:r>
              <a:rPr lang="en-US" dirty="0" smtClean="0"/>
              <a:t>it </a:t>
            </a:r>
          </a:p>
          <a:p>
            <a:pPr marL="0" indent="0">
              <a:buNone/>
            </a:pPr>
            <a:r>
              <a:rPr lang="en-US" dirty="0" smtClean="0"/>
              <a:t>therefore </a:t>
            </a:r>
            <a:r>
              <a:rPr lang="en-US" dirty="0"/>
              <a:t>not of the body? </a:t>
            </a:r>
            <a:r>
              <a:rPr lang="en-US" baseline="30000" dirty="0"/>
              <a:t>16 </a:t>
            </a:r>
            <a:r>
              <a:rPr lang="en-US" dirty="0"/>
              <a:t>And if the ear should say, “Because I am not an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eye</a:t>
            </a:r>
            <a:r>
              <a:rPr lang="en-US" dirty="0"/>
              <a:t>, I am not of the body,” is it therefore not of the body? </a:t>
            </a:r>
            <a:r>
              <a:rPr lang="en-US" baseline="30000" dirty="0"/>
              <a:t>17 </a:t>
            </a:r>
            <a:r>
              <a:rPr lang="en-US" dirty="0"/>
              <a:t>If the whole body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were </a:t>
            </a:r>
            <a:r>
              <a:rPr lang="en-US" dirty="0"/>
              <a:t>an eye, where would be the hearing? If the whole were hearing, where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would </a:t>
            </a:r>
            <a:r>
              <a:rPr lang="en-US" dirty="0"/>
              <a:t>be the smelling? </a:t>
            </a:r>
            <a:r>
              <a:rPr lang="en-US" baseline="30000" dirty="0"/>
              <a:t>18 </a:t>
            </a:r>
            <a:r>
              <a:rPr lang="en-US" dirty="0"/>
              <a:t>But now God has set the members, each one </a:t>
            </a:r>
            <a:r>
              <a:rPr lang="en-US" dirty="0" smtClean="0"/>
              <a:t>of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them, in the body just as He pleased. </a:t>
            </a:r>
            <a:r>
              <a:rPr lang="en-US" baseline="30000" dirty="0"/>
              <a:t>19 </a:t>
            </a:r>
            <a:r>
              <a:rPr lang="en-US" dirty="0"/>
              <a:t>And if they were all one member,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where </a:t>
            </a:r>
            <a:r>
              <a:rPr lang="en-US" dirty="0"/>
              <a:t>would the body be?” </a:t>
            </a:r>
            <a:r>
              <a:rPr lang="en-US" b="1" dirty="0"/>
              <a:t>(1 Corinth </a:t>
            </a:r>
            <a:r>
              <a:rPr lang="en-US" b="1" dirty="0" smtClean="0"/>
              <a:t>12:15-19, NKJV).</a:t>
            </a:r>
            <a:endParaRPr lang="en-US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9383" y="5837685"/>
            <a:ext cx="18288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92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5816" y="0"/>
            <a:ext cx="6358128" cy="1124712"/>
          </a:xfrm>
        </p:spPr>
        <p:txBody>
          <a:bodyPr/>
          <a:lstStyle/>
          <a:p>
            <a:r>
              <a:rPr lang="en-US" b="1" dirty="0" smtClean="0"/>
              <a:t>I have no need of you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" y="1435608"/>
            <a:ext cx="11960352" cy="5093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/>
              <a:t>20 </a:t>
            </a:r>
            <a:r>
              <a:rPr lang="en-US" dirty="0"/>
              <a:t>But now indeed </a:t>
            </a:r>
            <a:r>
              <a:rPr lang="en-US" i="1" dirty="0"/>
              <a:t>there are</a:t>
            </a:r>
            <a:r>
              <a:rPr lang="en-US" dirty="0"/>
              <a:t> many members, yet one body. </a:t>
            </a:r>
            <a:r>
              <a:rPr lang="en-US" baseline="30000" dirty="0"/>
              <a:t>21 </a:t>
            </a:r>
            <a:r>
              <a:rPr lang="en-US" dirty="0"/>
              <a:t>And the eye cannot say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the hand, </a:t>
            </a:r>
            <a:r>
              <a:rPr lang="en-US" b="1" dirty="0"/>
              <a:t>“I have no need of you”; </a:t>
            </a:r>
            <a:r>
              <a:rPr lang="en-US" dirty="0"/>
              <a:t>nor again the head to the feet, </a:t>
            </a:r>
            <a:r>
              <a:rPr lang="en-US" b="1" dirty="0"/>
              <a:t>“I have no need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of </a:t>
            </a:r>
            <a:r>
              <a:rPr lang="en-US" b="1" dirty="0"/>
              <a:t>you.” </a:t>
            </a:r>
            <a:r>
              <a:rPr lang="en-US" baseline="30000" dirty="0"/>
              <a:t>22 </a:t>
            </a:r>
            <a:r>
              <a:rPr lang="en-US" dirty="0"/>
              <a:t>No, much rather, those members of the body which seem to be weaker are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necessary</a:t>
            </a:r>
            <a:r>
              <a:rPr lang="en-US" dirty="0"/>
              <a:t>. </a:t>
            </a:r>
            <a:r>
              <a:rPr lang="en-US" baseline="30000" dirty="0"/>
              <a:t>23 </a:t>
            </a:r>
            <a:r>
              <a:rPr lang="en-US" dirty="0"/>
              <a:t>And those </a:t>
            </a:r>
            <a:r>
              <a:rPr lang="en-US" i="1" dirty="0"/>
              <a:t>members</a:t>
            </a:r>
            <a:r>
              <a:rPr lang="en-US" dirty="0"/>
              <a:t> of the body which we think to be less honorable, on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these </a:t>
            </a:r>
            <a:r>
              <a:rPr lang="en-US" dirty="0"/>
              <a:t>we bestow greater honor; and our unpresentable </a:t>
            </a:r>
            <a:r>
              <a:rPr lang="en-US" i="1" dirty="0"/>
              <a:t>parts</a:t>
            </a:r>
            <a:r>
              <a:rPr lang="en-US" dirty="0"/>
              <a:t> have greater modesty, </a:t>
            </a:r>
            <a:endParaRPr lang="en-US" dirty="0" smtClean="0"/>
          </a:p>
          <a:p>
            <a:pPr marL="0" indent="0">
              <a:buNone/>
            </a:pPr>
            <a:r>
              <a:rPr lang="en-US" baseline="30000" dirty="0" smtClean="0"/>
              <a:t>24</a:t>
            </a:r>
            <a:r>
              <a:rPr lang="en-US" baseline="30000" dirty="0"/>
              <a:t> </a:t>
            </a:r>
            <a:r>
              <a:rPr lang="en-US" dirty="0"/>
              <a:t>but our presentable </a:t>
            </a:r>
            <a:r>
              <a:rPr lang="en-US" i="1" dirty="0"/>
              <a:t>parts</a:t>
            </a:r>
            <a:r>
              <a:rPr lang="en-US" dirty="0"/>
              <a:t> have no need. But God composed the body, having given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greater </a:t>
            </a:r>
            <a:r>
              <a:rPr lang="en-US" dirty="0"/>
              <a:t>honor to that </a:t>
            </a:r>
            <a:r>
              <a:rPr lang="en-US" i="1" dirty="0"/>
              <a:t>part</a:t>
            </a:r>
            <a:r>
              <a:rPr lang="en-US" dirty="0"/>
              <a:t> which lacks it, </a:t>
            </a:r>
            <a:r>
              <a:rPr lang="en-US" baseline="30000" dirty="0"/>
              <a:t>25 </a:t>
            </a:r>
            <a:r>
              <a:rPr lang="en-US" dirty="0"/>
              <a:t>that there should be no </a:t>
            </a:r>
            <a:r>
              <a:rPr lang="en-US" b="1" dirty="0"/>
              <a:t>schism </a:t>
            </a:r>
            <a:r>
              <a:rPr lang="en-US" dirty="0"/>
              <a:t>in the body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but </a:t>
            </a:r>
            <a:r>
              <a:rPr lang="en-US" i="1" dirty="0"/>
              <a:t>that</a:t>
            </a:r>
            <a:r>
              <a:rPr lang="en-US" dirty="0"/>
              <a:t> the members should have the same care for one another. </a:t>
            </a:r>
            <a:r>
              <a:rPr lang="en-US" baseline="30000" dirty="0"/>
              <a:t>26 </a:t>
            </a:r>
            <a:r>
              <a:rPr lang="en-US" dirty="0"/>
              <a:t>And if one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member </a:t>
            </a:r>
            <a:r>
              <a:rPr lang="en-US" dirty="0"/>
              <a:t>suffers, all the members suffer with </a:t>
            </a:r>
            <a:r>
              <a:rPr lang="en-US" i="1" dirty="0"/>
              <a:t>it;</a:t>
            </a:r>
            <a:r>
              <a:rPr lang="en-US" dirty="0"/>
              <a:t> or if one member is honored, all the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members </a:t>
            </a:r>
            <a:r>
              <a:rPr lang="en-US" dirty="0"/>
              <a:t>rejoice with </a:t>
            </a:r>
            <a:r>
              <a:rPr lang="en-US" i="1" dirty="0"/>
              <a:t>it. </a:t>
            </a:r>
            <a:r>
              <a:rPr lang="en-US" b="1" i="1" dirty="0"/>
              <a:t>(1 Corinth </a:t>
            </a:r>
            <a:r>
              <a:rPr lang="en-US" b="1" i="1" dirty="0" smtClean="0"/>
              <a:t>12:20-26, NKJV).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9383" y="5837685"/>
            <a:ext cx="18288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49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Schism</a:t>
            </a:r>
            <a:r>
              <a:rPr lang="en-US" sz="2800" dirty="0" smtClean="0"/>
              <a:t> - a </a:t>
            </a:r>
            <a:r>
              <a:rPr lang="en-US" sz="2800" dirty="0"/>
              <a:t>split or division between strongly opposed </a:t>
            </a:r>
            <a:r>
              <a:rPr lang="en-US" sz="2800" dirty="0" smtClean="0"/>
              <a:t>sections</a:t>
            </a:r>
          </a:p>
          <a:p>
            <a:pPr marL="0" indent="0">
              <a:buNone/>
            </a:pPr>
            <a:r>
              <a:rPr lang="en-US" sz="2800" dirty="0" smtClean="0"/>
              <a:t>or parties, caused by </a:t>
            </a:r>
            <a:r>
              <a:rPr lang="en-US" sz="2800" dirty="0"/>
              <a:t>differences in opinion of belief.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b="1" dirty="0"/>
              <a:t>Favoritism</a:t>
            </a:r>
            <a:r>
              <a:rPr lang="en-US" dirty="0"/>
              <a:t> </a:t>
            </a:r>
            <a:r>
              <a:rPr lang="en-US" sz="2800" dirty="0" smtClean="0"/>
              <a:t>- is </a:t>
            </a:r>
            <a:r>
              <a:rPr lang="en-US" sz="2800" dirty="0"/>
              <a:t>defined as the practice of giving unfair superior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treatment </a:t>
            </a:r>
            <a:r>
              <a:rPr lang="en-US" sz="2800" dirty="0"/>
              <a:t>to one person or group at the expense of another.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9383" y="5837685"/>
            <a:ext cx="18288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05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1944" y="407757"/>
            <a:ext cx="8610600" cy="716955"/>
          </a:xfrm>
        </p:spPr>
        <p:txBody>
          <a:bodyPr/>
          <a:lstStyle/>
          <a:p>
            <a:r>
              <a:rPr lang="en-US" b="1" dirty="0" smtClean="0"/>
              <a:t>Milt body posture </a:t>
            </a:r>
            <a:r>
              <a:rPr lang="en-US" b="1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232" y="1408176"/>
            <a:ext cx="10820400" cy="4819653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2800" b="1" dirty="0" smtClean="0"/>
              <a:t>c) Field Training Exercise (FTX)</a:t>
            </a:r>
          </a:p>
          <a:p>
            <a:pPr marL="0" indent="0">
              <a:buNone/>
            </a:pPr>
            <a:r>
              <a:rPr lang="en-US" sz="2800" dirty="0" smtClean="0"/>
              <a:t>	1. Practice mini-battles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2. Units sizes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b="1" dirty="0" smtClean="0"/>
              <a:t>d) Scripture Link: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9383" y="5837685"/>
            <a:ext cx="18288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59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0176" y="252309"/>
            <a:ext cx="6092952" cy="780963"/>
          </a:xfrm>
        </p:spPr>
        <p:txBody>
          <a:bodyPr/>
          <a:lstStyle/>
          <a:p>
            <a:r>
              <a:rPr lang="en-US" b="1" dirty="0" smtClean="0"/>
              <a:t>Scripture link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84" y="1627632"/>
            <a:ext cx="11972544" cy="500176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baseline="30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US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when He was alone, those around Him with the twelve asked Him about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parable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en-US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He said to them, 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“To you it has been given to know the mystery of </a:t>
            </a:r>
            <a:r>
              <a:rPr lang="en-US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kingdom 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God; </a:t>
            </a:r>
            <a:endParaRPr lang="en-US" sz="24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those who are outside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all things come in parables, </a:t>
            </a:r>
            <a:r>
              <a:rPr lang="en-US" sz="2400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12 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</a:t>
            </a:r>
            <a:r>
              <a:rPr lang="en-US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‘Seeing they may see and not perceive,</a:t>
            </a:r>
            <a:b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hearing they may hear and not understand;</a:t>
            </a:r>
            <a:b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Lest they should turn,</a:t>
            </a:r>
            <a:b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400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sins be forgiven them</a:t>
            </a:r>
            <a:r>
              <a:rPr lang="en-US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.’”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(Mark </a:t>
            </a:r>
            <a:r>
              <a:rPr lang="en-US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4:10-12,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NKJV</a:t>
            </a:r>
            <a:r>
              <a:rPr lang="en-US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24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40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(Mark 4:11, NKJV).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" y="2194560"/>
            <a:ext cx="12118848" cy="402412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“To you it has been given to know the mystery of the kingdom of God; </a:t>
            </a:r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to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those who 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outside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all things come in parables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92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“those </a:t>
            </a:r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are </a:t>
            </a:r>
            <a:r>
              <a:rPr lang="en-US" sz="4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outside”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6698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94560"/>
            <a:ext cx="12192000" cy="4553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AWOL</a:t>
            </a:r>
            <a:r>
              <a:rPr lang="en-US" sz="2400" dirty="0" smtClean="0"/>
              <a:t> – Absent Without Leave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●  AWOL </a:t>
            </a:r>
            <a:r>
              <a:rPr lang="en-US" sz="2400" dirty="0"/>
              <a:t>is a serious </a:t>
            </a:r>
            <a:r>
              <a:rPr lang="en-US" sz="2400" dirty="0" smtClean="0"/>
              <a:t>offense in the US military!  </a:t>
            </a:r>
            <a:r>
              <a:rPr lang="en-US" sz="2400" dirty="0"/>
              <a:t>It is considered Desertion and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carries a maximum punishment </a:t>
            </a:r>
            <a:r>
              <a:rPr lang="en-US" sz="2400" dirty="0"/>
              <a:t>of dishonorable discharge, forfeiture of pay, and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confinement of five </a:t>
            </a:r>
            <a:r>
              <a:rPr lang="en-US" sz="2400" dirty="0"/>
              <a:t>years if during peace time.  </a:t>
            </a:r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●  For </a:t>
            </a:r>
            <a:r>
              <a:rPr lang="en-US" sz="2400" dirty="0"/>
              <a:t>desertion during a time of war, however, the death penalty may be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imposed</a:t>
            </a:r>
            <a:r>
              <a:rPr lang="en-US" sz="2400" dirty="0"/>
              <a:t>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69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0503" y="204537"/>
            <a:ext cx="4227095" cy="99862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IV Conclusion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696454"/>
            <a:ext cx="12192000" cy="5161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Walk in </a:t>
            </a:r>
            <a:r>
              <a:rPr lang="en-US" sz="2400" b="1" dirty="0" smtClean="0"/>
              <a:t>Unity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dirty="0"/>
              <a:t>4 I, therefore, the prisoner of the Lord, beseech you to walk worthy of the calling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with which </a:t>
            </a:r>
            <a:r>
              <a:rPr lang="en-US" sz="2400" dirty="0"/>
              <a:t>you were called, </a:t>
            </a:r>
            <a:r>
              <a:rPr lang="en-US" sz="2400" baseline="30000" dirty="0"/>
              <a:t>2 </a:t>
            </a:r>
            <a:r>
              <a:rPr lang="en-US" sz="2400" dirty="0"/>
              <a:t>with all lowliness and gentleness, with longsuffering</a:t>
            </a:r>
            <a:r>
              <a:rPr lang="en-US" sz="2400" dirty="0" smtClean="0"/>
              <a:t>,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/>
              <a:t>bearing </a:t>
            </a:r>
            <a:r>
              <a:rPr lang="en-US" sz="2400" dirty="0" smtClean="0"/>
              <a:t>with </a:t>
            </a:r>
            <a:r>
              <a:rPr lang="en-US" sz="2400" dirty="0"/>
              <a:t>one another in love, </a:t>
            </a:r>
            <a:r>
              <a:rPr lang="en-US" sz="2400" baseline="30000" dirty="0"/>
              <a:t>3 </a:t>
            </a:r>
            <a:r>
              <a:rPr lang="en-US" sz="2400" dirty="0"/>
              <a:t>endeavoring to keep the unity of the Spirit in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bond of </a:t>
            </a:r>
            <a:r>
              <a:rPr lang="en-US" sz="2400" dirty="0" smtClean="0"/>
              <a:t>peace</a:t>
            </a:r>
            <a:r>
              <a:rPr lang="en-US" sz="2400" dirty="0"/>
              <a:t>. </a:t>
            </a:r>
            <a:r>
              <a:rPr lang="en-US" sz="2400" baseline="30000" dirty="0"/>
              <a:t>4 </a:t>
            </a:r>
            <a:r>
              <a:rPr lang="en-US" sz="2400" i="1" dirty="0"/>
              <a:t>There is</a:t>
            </a:r>
            <a:r>
              <a:rPr lang="en-US" sz="2400" dirty="0"/>
              <a:t> one body and one Spirit, just as you were called in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one </a:t>
            </a:r>
            <a:r>
              <a:rPr lang="en-US" sz="2400" dirty="0"/>
              <a:t>hope of your </a:t>
            </a:r>
            <a:r>
              <a:rPr lang="en-US" sz="2400" dirty="0" smtClean="0"/>
              <a:t>calling</a:t>
            </a:r>
            <a:r>
              <a:rPr lang="en-US" sz="2400" dirty="0"/>
              <a:t>; </a:t>
            </a:r>
            <a:r>
              <a:rPr lang="en-US" sz="2400" baseline="30000" dirty="0"/>
              <a:t>5 </a:t>
            </a:r>
            <a:r>
              <a:rPr lang="en-US" sz="2400" dirty="0"/>
              <a:t>one Lord, one faith, one baptism; </a:t>
            </a:r>
            <a:r>
              <a:rPr lang="en-US" sz="2400" baseline="30000" dirty="0"/>
              <a:t>6 </a:t>
            </a:r>
            <a:r>
              <a:rPr lang="en-US" sz="2400" dirty="0"/>
              <a:t>one God and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Father </a:t>
            </a:r>
            <a:r>
              <a:rPr lang="en-US" sz="2400" dirty="0"/>
              <a:t>of all, who </a:t>
            </a:r>
            <a:r>
              <a:rPr lang="en-US" sz="2400" i="1" dirty="0"/>
              <a:t>is</a:t>
            </a:r>
            <a:r>
              <a:rPr lang="en-US" sz="2400" dirty="0"/>
              <a:t> above </a:t>
            </a:r>
            <a:r>
              <a:rPr lang="en-US" sz="2400" dirty="0" smtClean="0"/>
              <a:t>all, and </a:t>
            </a:r>
            <a:r>
              <a:rPr lang="en-US" sz="2400" dirty="0"/>
              <a:t>through all, and in </a:t>
            </a:r>
            <a:r>
              <a:rPr lang="en-US" sz="2400" dirty="0" smtClean="0"/>
              <a:t>you all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b="1" dirty="0" smtClean="0"/>
              <a:t>(Ephesians 4:1-6).</a:t>
            </a:r>
            <a:endParaRPr lang="en-US" sz="24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2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7768" y="0"/>
            <a:ext cx="2343912" cy="1289305"/>
          </a:xfrm>
        </p:spPr>
        <p:txBody>
          <a:bodyPr/>
          <a:lstStyle/>
          <a:p>
            <a:r>
              <a:rPr lang="en-US" b="1" dirty="0" smtClean="0">
                <a:cs typeface="Times New Roman" panose="02020603050405020304" pitchFamily="18" charset="0"/>
              </a:rPr>
              <a:t>outline</a:t>
            </a:r>
            <a:endParaRPr lang="en-US" b="1" dirty="0"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896" y="1197864"/>
            <a:ext cx="11195304" cy="5596128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200" b="1" dirty="0">
                <a:latin typeface="+mj-lt"/>
                <a:ea typeface="Calibri" panose="020F0502020204030204" pitchFamily="34" charset="0"/>
              </a:rPr>
              <a:t>Introduction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200" b="1" dirty="0">
                <a:latin typeface="+mj-lt"/>
                <a:ea typeface="Calibri" panose="020F0502020204030204" pitchFamily="34" charset="0"/>
              </a:rPr>
              <a:t>The Sharp Shooter 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200" b="1" dirty="0">
                <a:latin typeface="+mj-lt"/>
                <a:ea typeface="Calibri" panose="020F0502020204030204" pitchFamily="34" charset="0"/>
              </a:rPr>
              <a:t>Importance of form</a:t>
            </a:r>
          </a:p>
          <a:p>
            <a:pPr marL="342900" marR="0" lvl="0" indent="-3429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200" b="1" dirty="0">
                <a:latin typeface="+mj-lt"/>
                <a:ea typeface="Calibri" panose="020F0502020204030204" pitchFamily="34" charset="0"/>
              </a:rPr>
              <a:t>Definitions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200" b="1" dirty="0">
                <a:latin typeface="+mj-lt"/>
                <a:ea typeface="Calibri" panose="020F0502020204030204" pitchFamily="34" charset="0"/>
              </a:rPr>
              <a:t>Body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200" b="1" dirty="0">
                <a:latin typeface="+mj-lt"/>
                <a:ea typeface="Calibri" panose="020F0502020204030204" pitchFamily="34" charset="0"/>
              </a:rPr>
              <a:t>Posture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200" b="1" dirty="0">
                <a:latin typeface="+mj-lt"/>
                <a:ea typeface="Calibri" panose="020F0502020204030204" pitchFamily="34" charset="0"/>
              </a:rPr>
              <a:t>Kingdom</a:t>
            </a:r>
          </a:p>
          <a:p>
            <a:pPr marL="342900" marR="0" lvl="0" indent="-3429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200" b="1" dirty="0">
                <a:latin typeface="+mj-lt"/>
                <a:ea typeface="Calibri" panose="020F0502020204030204" pitchFamily="34" charset="0"/>
              </a:rPr>
              <a:t>Kingdoms prepare warriors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200" b="1" dirty="0">
                <a:latin typeface="+mj-lt"/>
                <a:ea typeface="Calibri" panose="020F0502020204030204" pitchFamily="34" charset="0"/>
              </a:rPr>
              <a:t>Basic Training (BT)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200" b="1" dirty="0">
                <a:latin typeface="+mj-lt"/>
                <a:ea typeface="Calibri" panose="020F0502020204030204" pitchFamily="34" charset="0"/>
              </a:rPr>
              <a:t>Advanced Individual Training (AIT)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200" b="1" dirty="0">
                <a:latin typeface="+mj-lt"/>
                <a:ea typeface="Calibri" panose="020F0502020204030204" pitchFamily="34" charset="0"/>
              </a:rPr>
              <a:t>Field Training Exercises (FTX)</a:t>
            </a:r>
          </a:p>
          <a:p>
            <a:pPr marL="342900" marR="0" lvl="0" indent="-3429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200" b="1" dirty="0">
                <a:latin typeface="+mj-lt"/>
                <a:ea typeface="Calibri" panose="020F0502020204030204" pitchFamily="34" charset="0"/>
              </a:rPr>
              <a:t>War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200" b="1" dirty="0">
                <a:latin typeface="+mj-lt"/>
                <a:ea typeface="Calibri" panose="020F0502020204030204" pitchFamily="34" charset="0"/>
              </a:rPr>
              <a:t>War-time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200" b="1" dirty="0">
                <a:latin typeface="+mj-lt"/>
                <a:ea typeface="Calibri" panose="020F0502020204030204" pitchFamily="34" charset="0"/>
              </a:rPr>
              <a:t>Peace-time</a:t>
            </a:r>
          </a:p>
          <a:p>
            <a:pPr marL="342900" marR="0" lvl="0" indent="-3429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200" b="1" dirty="0">
                <a:latin typeface="+mj-lt"/>
                <a:ea typeface="Calibri" panose="020F0502020204030204" pitchFamily="34" charset="0"/>
              </a:rPr>
              <a:t>Conclusion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2518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7144" y="197445"/>
            <a:ext cx="4355592" cy="1293028"/>
          </a:xfrm>
        </p:spPr>
        <p:txBody>
          <a:bodyPr/>
          <a:lstStyle/>
          <a:p>
            <a:r>
              <a:rPr lang="en-US" b="1" dirty="0" smtClean="0"/>
              <a:t>I. 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latin typeface="+mj-lt"/>
              </a:rPr>
              <a:t>a</a:t>
            </a:r>
            <a:r>
              <a:rPr lang="en-US" sz="2800" b="1" dirty="0">
                <a:latin typeface="+mj-lt"/>
              </a:rPr>
              <a:t>)</a:t>
            </a:r>
            <a:r>
              <a:rPr lang="en-US" sz="2800" b="1" dirty="0" smtClean="0">
                <a:latin typeface="+mj-lt"/>
              </a:rPr>
              <a:t> The Sharp Shooter</a:t>
            </a:r>
          </a:p>
          <a:p>
            <a:pPr marL="0" indent="0">
              <a:buNone/>
            </a:pPr>
            <a:endParaRPr lang="en-US" sz="2800" dirty="0">
              <a:latin typeface="+mj-lt"/>
            </a:endParaRPr>
          </a:p>
          <a:p>
            <a:pPr marL="457200" lvl="1" indent="0">
              <a:buNone/>
            </a:pPr>
            <a:r>
              <a:rPr lang="en-US" sz="2800" b="1" dirty="0" smtClean="0">
                <a:latin typeface="+mj-lt"/>
              </a:rPr>
              <a:t> - </a:t>
            </a:r>
            <a:r>
              <a:rPr lang="en-US" sz="2800" dirty="0" smtClean="0">
                <a:latin typeface="+mj-lt"/>
              </a:rPr>
              <a:t>One of the few</a:t>
            </a:r>
          </a:p>
          <a:p>
            <a:pPr marL="0" indent="0">
              <a:buNone/>
            </a:pPr>
            <a:endParaRPr lang="en-US" sz="2800" dirty="0">
              <a:latin typeface="+mj-lt"/>
            </a:endParaRPr>
          </a:p>
          <a:p>
            <a:pPr marL="0" indent="0">
              <a:buNone/>
            </a:pPr>
            <a:r>
              <a:rPr lang="en-US" sz="2800" b="1" dirty="0" smtClean="0">
                <a:latin typeface="+mj-lt"/>
              </a:rPr>
              <a:t>b</a:t>
            </a:r>
            <a:r>
              <a:rPr lang="en-US" sz="2800" b="1" dirty="0">
                <a:latin typeface="+mj-lt"/>
              </a:rPr>
              <a:t>)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b="1" dirty="0" smtClean="0">
                <a:latin typeface="+mj-lt"/>
              </a:rPr>
              <a:t>The Importance of Form</a:t>
            </a:r>
          </a:p>
          <a:p>
            <a:pPr marL="457200" indent="-457200">
              <a:buAutoNum type="alphaUcPeriod"/>
            </a:pPr>
            <a:endParaRPr lang="en-US" sz="2800" dirty="0">
              <a:latin typeface="+mj-lt"/>
            </a:endParaRPr>
          </a:p>
          <a:p>
            <a:pPr marL="457200" lvl="1" indent="0">
              <a:buNone/>
            </a:pPr>
            <a:r>
              <a:rPr lang="en-US" sz="2800" b="1" dirty="0" smtClean="0">
                <a:latin typeface="+mj-lt"/>
              </a:rPr>
              <a:t>- </a:t>
            </a:r>
            <a:r>
              <a:rPr lang="en-US" sz="2800" dirty="0" smtClean="0">
                <a:latin typeface="+mj-lt"/>
              </a:rPr>
              <a:t>Stance, </a:t>
            </a:r>
            <a:r>
              <a:rPr lang="en-US" sz="2800" b="1" dirty="0" smtClean="0">
                <a:latin typeface="+mj-lt"/>
              </a:rPr>
              <a:t>body posture</a:t>
            </a:r>
            <a:r>
              <a:rPr lang="en-US" sz="2800" dirty="0" smtClean="0">
                <a:latin typeface="+mj-lt"/>
              </a:rPr>
              <a:t>, perfecting your grip, using anchor points, adjusting your sight, and proper shot execution.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3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3720" y="142581"/>
            <a:ext cx="3706368" cy="899835"/>
          </a:xfrm>
        </p:spPr>
        <p:txBody>
          <a:bodyPr/>
          <a:lstStyle/>
          <a:p>
            <a:r>
              <a:rPr lang="en-US" b="1" dirty="0" smtClean="0"/>
              <a:t>II. Definitions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7632"/>
            <a:ext cx="10820400" cy="5129784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a. Kingdom-</a:t>
            </a:r>
            <a:r>
              <a:rPr lang="en-US" dirty="0" smtClean="0"/>
              <a:t> </a:t>
            </a:r>
            <a:r>
              <a:rPr lang="en-US" dirty="0"/>
              <a:t>kingship, sovereignty, authority, rule, especially of God, both in </a:t>
            </a:r>
            <a:r>
              <a:rPr lang="en-US" dirty="0" smtClean="0"/>
              <a:t>    		the </a:t>
            </a:r>
            <a:r>
              <a:rPr lang="en-US" dirty="0"/>
              <a:t>world, and in </a:t>
            </a:r>
            <a:r>
              <a:rPr lang="en-US" dirty="0" smtClean="0"/>
              <a:t>the </a:t>
            </a:r>
            <a:r>
              <a:rPr lang="en-US" dirty="0"/>
              <a:t>hearts of men (biblehub.com</a:t>
            </a:r>
            <a:r>
              <a:rPr lang="en-US" dirty="0" smtClean="0"/>
              <a:t>).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1</a:t>
            </a:r>
            <a:r>
              <a:rPr lang="en-US" dirty="0" smtClean="0"/>
              <a:t>. The </a:t>
            </a:r>
            <a:r>
              <a:rPr lang="en-US" dirty="0"/>
              <a:t>domain over which the spiritual sovereignty of God or Christ </a:t>
            </a:r>
            <a:r>
              <a:rPr lang="en-US" dirty="0" smtClean="0"/>
              <a:t>	extends</a:t>
            </a:r>
            <a:r>
              <a:rPr lang="en-US" dirty="0"/>
              <a:t>, whether in 	</a:t>
            </a:r>
            <a:r>
              <a:rPr lang="en-US" dirty="0" smtClean="0"/>
              <a:t>heaven </a:t>
            </a:r>
            <a:r>
              <a:rPr lang="en-US" dirty="0"/>
              <a:t>or on earth (dictionary.com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b</a:t>
            </a:r>
            <a:r>
              <a:rPr lang="en-US" b="1" dirty="0"/>
              <a:t>. Body- </a:t>
            </a:r>
            <a:r>
              <a:rPr lang="en-US" dirty="0"/>
              <a:t>when pertaining to a FORCE, is a group of persons or things: </a:t>
            </a:r>
            <a:r>
              <a:rPr lang="en-US" dirty="0" smtClean="0"/>
              <a:t>as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1</a:t>
            </a:r>
            <a:r>
              <a:rPr lang="en-US" dirty="0"/>
              <a:t>. a fighting </a:t>
            </a:r>
            <a:r>
              <a:rPr lang="en-US" dirty="0" smtClean="0"/>
              <a:t>unit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2</a:t>
            </a:r>
            <a:r>
              <a:rPr lang="en-US" dirty="0"/>
              <a:t>. a group of individuals organized for some </a:t>
            </a:r>
            <a:r>
              <a:rPr lang="en-US" dirty="0" smtClean="0"/>
              <a:t>purpose </a:t>
            </a:r>
            <a:r>
              <a:rPr lang="en-US" dirty="0"/>
              <a:t>(Merriam-Webster </a:t>
            </a:r>
            <a:r>
              <a:rPr lang="en-US" dirty="0" smtClean="0"/>
              <a:t>	    Dictionary).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c. Posture- </a:t>
            </a:r>
            <a:r>
              <a:rPr lang="en-US" dirty="0"/>
              <a:t>state or condition at a given time especially with respect to </a:t>
            </a:r>
            <a:r>
              <a:rPr lang="en-US" dirty="0" smtClean="0"/>
              <a:t>	capability </a:t>
            </a:r>
            <a:r>
              <a:rPr lang="en-US" dirty="0"/>
              <a:t>in particular </a:t>
            </a:r>
            <a:r>
              <a:rPr lang="en-US" dirty="0" smtClean="0"/>
              <a:t>circumstances</a:t>
            </a:r>
            <a:r>
              <a:rPr lang="en-US" dirty="0"/>
              <a:t>. (Merriam-Webster’s dictionary). </a:t>
            </a:r>
          </a:p>
        </p:txBody>
      </p:sp>
    </p:spTree>
    <p:extLst>
      <p:ext uri="{BB962C8B-B14F-4D97-AF65-F5344CB8AC3E}">
        <p14:creationId xmlns:p14="http://schemas.microsoft.com/office/powerpoint/2010/main" val="259351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III. Kingdoms prep for war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94560"/>
            <a:ext cx="121920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sz="2800" b="1" dirty="0" smtClean="0"/>
              <a:t>1. Kingdoms - </a:t>
            </a:r>
            <a:r>
              <a:rPr lang="en-US" sz="2800" dirty="0" smtClean="0"/>
              <a:t>The Lord uses natural kingdoms to help describe His kingdom in relation to the world’s kingdoms.  Using the animal kingdom:</a:t>
            </a:r>
            <a:endParaRPr lang="en-US" sz="2800" dirty="0"/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b="1" dirty="0" smtClean="0"/>
              <a:t>a</a:t>
            </a:r>
            <a:r>
              <a:rPr lang="en-US" sz="2800" dirty="0" smtClean="0"/>
              <a:t>. Scripture </a:t>
            </a:r>
            <a:r>
              <a:rPr lang="en-US" sz="2800" dirty="0"/>
              <a:t>instructs to “Be sober, be vigilant; because </a:t>
            </a:r>
            <a:r>
              <a:rPr lang="en-US" sz="2800" dirty="0" smtClean="0"/>
              <a:t>	</a:t>
            </a:r>
          </a:p>
          <a:p>
            <a:pPr marL="0" indent="0">
              <a:buNone/>
            </a:pPr>
            <a:r>
              <a:rPr lang="en-US" sz="2800" dirty="0" smtClean="0"/>
              <a:t>	your </a:t>
            </a:r>
            <a:r>
              <a:rPr lang="en-US" sz="2800" dirty="0"/>
              <a:t>adversary </a:t>
            </a:r>
            <a:r>
              <a:rPr lang="en-US" sz="2800" dirty="0" smtClean="0"/>
              <a:t>	the devil </a:t>
            </a:r>
            <a:r>
              <a:rPr lang="en-US" sz="2800" dirty="0"/>
              <a:t>walks about like a </a:t>
            </a:r>
            <a:r>
              <a:rPr lang="en-US" sz="2800" dirty="0" smtClean="0"/>
              <a:t>roaring </a:t>
            </a:r>
            <a:r>
              <a:rPr lang="en-US" sz="2800" dirty="0"/>
              <a:t>lion, </a:t>
            </a:r>
            <a:r>
              <a:rPr lang="en-US" sz="2800" dirty="0" smtClean="0"/>
              <a:t>	</a:t>
            </a:r>
          </a:p>
          <a:p>
            <a:pPr marL="0" indent="0">
              <a:buNone/>
            </a:pPr>
            <a:r>
              <a:rPr lang="en-US" sz="2800" dirty="0" smtClean="0"/>
              <a:t>	seeking </a:t>
            </a:r>
            <a:r>
              <a:rPr lang="en-US" sz="2800" dirty="0"/>
              <a:t>whom he may devour.” </a:t>
            </a:r>
            <a:r>
              <a:rPr lang="en-US" sz="2800" b="1" dirty="0" smtClean="0"/>
              <a:t>(</a:t>
            </a:r>
            <a:r>
              <a:rPr lang="en-US" sz="2800" b="1" dirty="0"/>
              <a:t>1 </a:t>
            </a:r>
            <a:r>
              <a:rPr lang="en-US" sz="2800" b="1" dirty="0" smtClean="0"/>
              <a:t>Peter 5:8, NKJV).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861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Lion’s Body posture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800" b="1" dirty="0" smtClean="0"/>
              <a:t>Ambush – </a:t>
            </a:r>
            <a:r>
              <a:rPr lang="en-US" sz="2800" dirty="0" smtClean="0"/>
              <a:t>is a surprise attack from a concealed position</a:t>
            </a:r>
          </a:p>
          <a:p>
            <a:pPr marL="457200" indent="-457200">
              <a:buAutoNum type="arabicPeriod"/>
            </a:pPr>
            <a:endParaRPr lang="en-US" sz="2800" b="1" dirty="0"/>
          </a:p>
          <a:p>
            <a:pPr marL="457200" indent="-457200">
              <a:buAutoNum type="arabicPeriod"/>
            </a:pPr>
            <a:r>
              <a:rPr lang="en-US" sz="2800" b="1" dirty="0" smtClean="0"/>
              <a:t>Blitz – </a:t>
            </a:r>
            <a:r>
              <a:rPr lang="en-US" sz="2800" dirty="0" smtClean="0"/>
              <a:t>an intensive or sudden attack</a:t>
            </a:r>
          </a:p>
          <a:p>
            <a:pPr marL="457200" indent="-457200">
              <a:buAutoNum type="arabicPeriod"/>
            </a:pPr>
            <a:endParaRPr lang="en-US" sz="2800" b="1" dirty="0"/>
          </a:p>
          <a:p>
            <a:pPr marL="457200" indent="-457200">
              <a:buAutoNum type="arabicPeriod"/>
            </a:pPr>
            <a:r>
              <a:rPr lang="en-US" sz="2800" b="1" dirty="0" smtClean="0"/>
              <a:t>Siege – </a:t>
            </a:r>
            <a:r>
              <a:rPr lang="en-US" sz="2800" dirty="0" smtClean="0"/>
              <a:t>to surround and cut off escape routes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0748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Body posture of prey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3200" dirty="0" smtClean="0"/>
              <a:t>Offensive to free the captured</a:t>
            </a:r>
          </a:p>
          <a:p>
            <a:endParaRPr lang="en-US" sz="3200" dirty="0" smtClean="0"/>
          </a:p>
          <a:p>
            <a:r>
              <a:rPr lang="en-US" sz="3200" dirty="0" smtClean="0"/>
              <a:t>Faith speaking through </a:t>
            </a:r>
            <a:r>
              <a:rPr lang="en-US" sz="3200" b="1" dirty="0" smtClean="0"/>
              <a:t>Body Posture</a:t>
            </a:r>
          </a:p>
          <a:p>
            <a:endParaRPr lang="en-US" sz="3200" dirty="0" smtClean="0"/>
          </a:p>
          <a:p>
            <a:r>
              <a:rPr lang="en-US" sz="3200" dirty="0" smtClean="0"/>
              <a:t>Teamwork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5123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Kingdoms: Light / Darkness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●  </a:t>
            </a:r>
            <a:r>
              <a:rPr lang="en-US" sz="2800" dirty="0" smtClean="0"/>
              <a:t>If </a:t>
            </a:r>
            <a:r>
              <a:rPr lang="en-US" sz="2800" dirty="0"/>
              <a:t>the kingdom of God is at war with the kingdom of darkness </a:t>
            </a:r>
            <a:r>
              <a:rPr lang="en-US" sz="2800" dirty="0" smtClean="0"/>
              <a:t>then: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000" dirty="0" smtClean="0"/>
              <a:t>●</a:t>
            </a:r>
            <a:r>
              <a:rPr lang="en-US" sz="2800" dirty="0" smtClean="0"/>
              <a:t> “…let us therefore cast off the works of darkness, and let us put on the armor of light.” </a:t>
            </a:r>
            <a:r>
              <a:rPr lang="en-US" sz="2800" b="1" dirty="0" smtClean="0"/>
              <a:t>(Romans 13:12)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000" dirty="0"/>
              <a:t>●</a:t>
            </a:r>
            <a:r>
              <a:rPr lang="en-US" sz="2800" dirty="0"/>
              <a:t> </a:t>
            </a:r>
            <a:r>
              <a:rPr lang="en-US" sz="2800" dirty="0" smtClean="0"/>
              <a:t>the </a:t>
            </a:r>
            <a:r>
              <a:rPr lang="en-US" sz="2800" dirty="0"/>
              <a:t>moment our born-again certificate was issued in </a:t>
            </a:r>
            <a:r>
              <a:rPr lang="en-US" sz="2800" dirty="0" smtClean="0"/>
              <a:t>the </a:t>
            </a:r>
          </a:p>
          <a:p>
            <a:pPr marL="0" indent="0">
              <a:buNone/>
            </a:pPr>
            <a:r>
              <a:rPr lang="en-US" sz="2800" dirty="0" smtClean="0"/>
              <a:t>kingdom </a:t>
            </a:r>
            <a:r>
              <a:rPr lang="en-US" sz="2800" dirty="0"/>
              <a:t>of </a:t>
            </a:r>
            <a:r>
              <a:rPr lang="en-US" sz="2800" dirty="0" smtClean="0"/>
              <a:t>God </a:t>
            </a:r>
            <a:r>
              <a:rPr lang="en-US" sz="2800" dirty="0"/>
              <a:t>we entered the war against Satan.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776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Enlisted as a soldier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965960"/>
            <a:ext cx="10820400" cy="44721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“</a:t>
            </a:r>
            <a:r>
              <a:rPr lang="en-US" sz="2800" dirty="0"/>
              <a:t>You therefore must endure</a:t>
            </a:r>
            <a:r>
              <a:rPr lang="en-US" sz="2800" baseline="30000" dirty="0"/>
              <a:t> </a:t>
            </a:r>
            <a:r>
              <a:rPr lang="en-US" sz="2800" dirty="0"/>
              <a:t>hardship as a good soldier of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Jesus </a:t>
            </a:r>
            <a:r>
              <a:rPr lang="en-US" sz="2800" dirty="0"/>
              <a:t>Christ. </a:t>
            </a:r>
            <a:r>
              <a:rPr lang="en-US" sz="2800" baseline="30000" dirty="0"/>
              <a:t> </a:t>
            </a:r>
            <a:r>
              <a:rPr lang="en-US" sz="2800" dirty="0"/>
              <a:t>No </a:t>
            </a:r>
            <a:r>
              <a:rPr lang="en-US" sz="2800" dirty="0" smtClean="0"/>
              <a:t>one engaged </a:t>
            </a:r>
            <a:r>
              <a:rPr lang="en-US" sz="2800" dirty="0"/>
              <a:t>in warfare entangles himself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with </a:t>
            </a:r>
            <a:r>
              <a:rPr lang="en-US" sz="2800" dirty="0"/>
              <a:t>the affairs of </a:t>
            </a:r>
            <a:r>
              <a:rPr lang="en-US" sz="2800" i="1" dirty="0"/>
              <a:t>this</a:t>
            </a:r>
            <a:r>
              <a:rPr lang="en-US" sz="2800" dirty="0"/>
              <a:t> life, that </a:t>
            </a:r>
            <a:r>
              <a:rPr lang="en-US" sz="2800" b="1" dirty="0"/>
              <a:t>he </a:t>
            </a:r>
            <a:r>
              <a:rPr lang="en-US" sz="2800" b="1" dirty="0" smtClean="0"/>
              <a:t>may please </a:t>
            </a:r>
            <a:r>
              <a:rPr lang="en-US" sz="2800" b="1" dirty="0"/>
              <a:t>him </a:t>
            </a:r>
            <a:r>
              <a:rPr lang="en-US" sz="2800" b="1" dirty="0" smtClean="0"/>
              <a:t>who </a:t>
            </a:r>
          </a:p>
          <a:p>
            <a:pPr marL="0" indent="0">
              <a:buNone/>
            </a:pPr>
            <a:r>
              <a:rPr lang="en-US" sz="2800" b="1" dirty="0" smtClean="0"/>
              <a:t>enlisted </a:t>
            </a:r>
            <a:r>
              <a:rPr lang="en-US" sz="2800" b="1" dirty="0"/>
              <a:t>him as a soldier.</a:t>
            </a:r>
            <a:r>
              <a:rPr lang="en-US" sz="2800" dirty="0"/>
              <a:t>” </a:t>
            </a:r>
            <a:r>
              <a:rPr lang="en-US" sz="2800" b="1" dirty="0"/>
              <a:t>(2 Tim 2:3-4</a:t>
            </a:r>
            <a:r>
              <a:rPr lang="en-US" sz="2800" b="1" dirty="0" smtClean="0"/>
              <a:t>).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 algn="ctr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 smtClean="0"/>
              <a:t>“Enlisted as a soldier”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248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3874</TotalTime>
  <Words>533</Words>
  <Application>Microsoft Office PowerPoint</Application>
  <PresentationFormat>Widescreen</PresentationFormat>
  <Paragraphs>148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Vapor Trail</vt:lpstr>
      <vt:lpstr>Body posture</vt:lpstr>
      <vt:lpstr>outline</vt:lpstr>
      <vt:lpstr>I. Introduction</vt:lpstr>
      <vt:lpstr>II. Definitions</vt:lpstr>
      <vt:lpstr>III. Kingdoms prep for war</vt:lpstr>
      <vt:lpstr> Lion’s Body posture</vt:lpstr>
      <vt:lpstr>Body posture of prey</vt:lpstr>
      <vt:lpstr>Kingdoms: Light / Darkness</vt:lpstr>
      <vt:lpstr>Enlisted as a soldier</vt:lpstr>
      <vt:lpstr>Military Body Posture</vt:lpstr>
      <vt:lpstr>Unity &amp; Diversity in one body</vt:lpstr>
      <vt:lpstr>I have no need of you</vt:lpstr>
      <vt:lpstr>PowerPoint Presentation</vt:lpstr>
      <vt:lpstr>Milt body posture cont…</vt:lpstr>
      <vt:lpstr>Scripture link</vt:lpstr>
      <vt:lpstr>(Mark 4:11, NKJV). </vt:lpstr>
      <vt:lpstr>PowerPoint Presentation</vt:lpstr>
      <vt:lpstr>PowerPoint Presentation</vt:lpstr>
      <vt:lpstr>IV Conclusion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 posture</dc:title>
  <dc:creator>Brock</dc:creator>
  <cp:lastModifiedBy>Brock Covington</cp:lastModifiedBy>
  <cp:revision>72</cp:revision>
  <dcterms:created xsi:type="dcterms:W3CDTF">2016-02-03T11:26:39Z</dcterms:created>
  <dcterms:modified xsi:type="dcterms:W3CDTF">2016-02-07T11:51:22Z</dcterms:modified>
</cp:coreProperties>
</file>