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9" r:id="rId14"/>
    <p:sldId id="269" r:id="rId15"/>
    <p:sldId id="270" r:id="rId16"/>
    <p:sldId id="271" r:id="rId17"/>
    <p:sldId id="272" r:id="rId18"/>
    <p:sldId id="273" r:id="rId19"/>
    <p:sldId id="274" r:id="rId20"/>
    <p:sldId id="275" r:id="rId21"/>
    <p:sldId id="276" r:id="rId22"/>
    <p:sldId id="277" r:id="rId23"/>
    <p:sldId id="280"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6" autoAdjust="0"/>
  </p:normalViewPr>
  <p:slideViewPr>
    <p:cSldViewPr>
      <p:cViewPr varScale="1">
        <p:scale>
          <a:sx n="95" d="100"/>
          <a:sy n="95" d="100"/>
        </p:scale>
        <p:origin x="-109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A8C0B0A-C27F-499C-8373-C3136AB29D52}" type="datetimeFigureOut">
              <a:rPr lang="en-US" smtClean="0"/>
              <a:pPr/>
              <a:t>10/2/2016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61FBE54-F625-4560-8C09-6458648B5BF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8C0B0A-C27F-499C-8373-C3136AB29D52}" type="datetimeFigureOut">
              <a:rPr lang="en-US" smtClean="0"/>
              <a:pPr/>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FBE54-F625-4560-8C09-6458648B5B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8C0B0A-C27F-499C-8373-C3136AB29D52}" type="datetimeFigureOut">
              <a:rPr lang="en-US" smtClean="0"/>
              <a:pPr/>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FBE54-F625-4560-8C09-6458648B5B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8C0B0A-C27F-499C-8373-C3136AB29D52}" type="datetimeFigureOut">
              <a:rPr lang="en-US" smtClean="0"/>
              <a:pPr/>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FBE54-F625-4560-8C09-6458648B5B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A8C0B0A-C27F-499C-8373-C3136AB29D52}" type="datetimeFigureOut">
              <a:rPr lang="en-US" smtClean="0"/>
              <a:pPr/>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FBE54-F625-4560-8C09-6458648B5BF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8C0B0A-C27F-499C-8373-C3136AB29D52}" type="datetimeFigureOut">
              <a:rPr lang="en-US" smtClean="0"/>
              <a:pPr/>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FBE54-F625-4560-8C09-6458648B5B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A8C0B0A-C27F-499C-8373-C3136AB29D52}" type="datetimeFigureOut">
              <a:rPr lang="en-US" smtClean="0"/>
              <a:pPr/>
              <a:t>10/2/2016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1FBE54-F625-4560-8C09-6458648B5B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8C0B0A-C27F-499C-8373-C3136AB29D52}" type="datetimeFigureOut">
              <a:rPr lang="en-US" smtClean="0"/>
              <a:pPr/>
              <a:t>10/2/2016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1FBE54-F625-4560-8C09-6458648B5B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C0B0A-C27F-499C-8373-C3136AB29D52}" type="datetimeFigureOut">
              <a:rPr lang="en-US" smtClean="0"/>
              <a:pPr/>
              <a:t>10/2/2016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1FBE54-F625-4560-8C09-6458648B5B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8C0B0A-C27F-499C-8373-C3136AB29D52}" type="datetimeFigureOut">
              <a:rPr lang="en-US" smtClean="0"/>
              <a:pPr/>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FBE54-F625-4560-8C09-6458648B5B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8C0B0A-C27F-499C-8373-C3136AB29D52}" type="datetimeFigureOut">
              <a:rPr lang="en-US" smtClean="0"/>
              <a:pPr/>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61FBE54-F625-4560-8C09-6458648B5BF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A8C0B0A-C27F-499C-8373-C3136AB29D52}" type="datetimeFigureOut">
              <a:rPr lang="en-US" smtClean="0"/>
              <a:pPr/>
              <a:t>10/2/2016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61FBE54-F625-4560-8C09-6458648B5BF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file:///C:\Users\NewUser\Downloads\Owl%20City%20-%20My%20Everything.mp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514600"/>
            <a:ext cx="7854696" cy="1752600"/>
          </a:xfrm>
        </p:spPr>
        <p:txBody>
          <a:bodyPr/>
          <a:lstStyle/>
          <a:p>
            <a:r>
              <a:rPr lang="en-US" dirty="0" smtClean="0"/>
              <a:t>Allan </a:t>
            </a:r>
            <a:r>
              <a:rPr lang="en-US" dirty="0" err="1" smtClean="0"/>
              <a:t>Lebak</a:t>
            </a:r>
            <a:endParaRPr lang="en-US" dirty="0" smtClean="0"/>
          </a:p>
          <a:p>
            <a:r>
              <a:rPr lang="en-US" dirty="0" smtClean="0"/>
              <a:t>10/2/16</a:t>
            </a:r>
            <a:endParaRPr lang="en-US" dirty="0"/>
          </a:p>
        </p:txBody>
      </p:sp>
      <p:pic>
        <p:nvPicPr>
          <p:cNvPr id="25602" name="Picture 2" descr="Image result for transparent fall tree"/>
          <p:cNvPicPr>
            <a:picLocks noChangeAspect="1" noChangeArrowheads="1"/>
          </p:cNvPicPr>
          <p:nvPr/>
        </p:nvPicPr>
        <p:blipFill>
          <a:blip r:embed="rId2" cstate="print"/>
          <a:srcRect/>
          <a:stretch>
            <a:fillRect/>
          </a:stretch>
        </p:blipFill>
        <p:spPr bwMode="auto">
          <a:xfrm>
            <a:off x="-152400" y="0"/>
            <a:ext cx="6340518" cy="8077200"/>
          </a:xfrm>
          <a:prstGeom prst="rect">
            <a:avLst/>
          </a:prstGeom>
          <a:noFill/>
        </p:spPr>
      </p:pic>
      <p:sp>
        <p:nvSpPr>
          <p:cNvPr id="2" name="Title 1"/>
          <p:cNvSpPr>
            <a:spLocks noGrp="1"/>
          </p:cNvSpPr>
          <p:nvPr>
            <p:ph type="ctrTitle"/>
          </p:nvPr>
        </p:nvSpPr>
        <p:spPr>
          <a:xfrm>
            <a:off x="914400" y="762000"/>
            <a:ext cx="7851648" cy="1828800"/>
          </a:xfrm>
        </p:spPr>
        <p:txBody>
          <a:bodyPr/>
          <a:lstStyle/>
          <a:p>
            <a:r>
              <a:rPr lang="en-US" dirty="0" smtClean="0">
                <a:solidFill>
                  <a:schemeClr val="tx1"/>
                </a:solidFill>
              </a:rPr>
              <a:t>Seasons of Change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914400"/>
            <a:ext cx="3200400" cy="646331"/>
          </a:xfrm>
          <a:prstGeom prst="rect">
            <a:avLst/>
          </a:prstGeom>
          <a:noFill/>
        </p:spPr>
        <p:txBody>
          <a:bodyPr wrap="square" rtlCol="0">
            <a:spAutoFit/>
          </a:bodyPr>
          <a:lstStyle/>
          <a:p>
            <a:r>
              <a:rPr lang="en-US" sz="3600" dirty="0" smtClean="0"/>
              <a:t>Isaiah 43: 18-19</a:t>
            </a:r>
            <a:endParaRPr lang="en-US" sz="3600" dirty="0"/>
          </a:p>
        </p:txBody>
      </p:sp>
      <p:sp>
        <p:nvSpPr>
          <p:cNvPr id="4" name="TextBox 3"/>
          <p:cNvSpPr txBox="1"/>
          <p:nvPr/>
        </p:nvSpPr>
        <p:spPr>
          <a:xfrm>
            <a:off x="1219200" y="1905000"/>
            <a:ext cx="6858000" cy="4031873"/>
          </a:xfrm>
          <a:prstGeom prst="rect">
            <a:avLst/>
          </a:prstGeom>
          <a:noFill/>
        </p:spPr>
        <p:txBody>
          <a:bodyPr wrap="square" rtlCol="0">
            <a:spAutoFit/>
          </a:bodyPr>
          <a:lstStyle/>
          <a:p>
            <a:r>
              <a:rPr lang="en-US" sz="3200" dirty="0" smtClean="0"/>
              <a:t>“Do </a:t>
            </a:r>
            <a:r>
              <a:rPr lang="en-US" sz="3200" dirty="0"/>
              <a:t>not remember the former things,</a:t>
            </a:r>
            <a:r>
              <a:rPr lang="en-US" sz="3200" dirty="0" smtClean="0"/>
              <a:t/>
            </a:r>
            <a:br>
              <a:rPr lang="en-US" sz="3200" dirty="0" smtClean="0"/>
            </a:br>
            <a:r>
              <a:rPr lang="en-US" sz="3200" dirty="0"/>
              <a:t>Nor consider the things of old.</a:t>
            </a:r>
            <a:r>
              <a:rPr lang="en-US" sz="3200" dirty="0" smtClean="0"/>
              <a:t/>
            </a:r>
            <a:br>
              <a:rPr lang="en-US" sz="3200" dirty="0" smtClean="0"/>
            </a:br>
            <a:r>
              <a:rPr lang="en-US" sz="3200" b="1" baseline="30000" dirty="0"/>
              <a:t>19 </a:t>
            </a:r>
            <a:r>
              <a:rPr lang="en-US" sz="3200" dirty="0"/>
              <a:t>Behold, I will do a new thing,</a:t>
            </a:r>
            <a:r>
              <a:rPr lang="en-US" sz="3200" dirty="0" smtClean="0"/>
              <a:t/>
            </a:r>
            <a:br>
              <a:rPr lang="en-US" sz="3200" dirty="0" smtClean="0"/>
            </a:br>
            <a:r>
              <a:rPr lang="en-US" sz="3200" dirty="0"/>
              <a:t>Now it shall spring forth;</a:t>
            </a:r>
            <a:r>
              <a:rPr lang="en-US" sz="3200" dirty="0" smtClean="0"/>
              <a:t/>
            </a:r>
            <a:br>
              <a:rPr lang="en-US" sz="3200" dirty="0" smtClean="0"/>
            </a:br>
            <a:r>
              <a:rPr lang="en-US" sz="3200" dirty="0"/>
              <a:t>Shall you not know it?</a:t>
            </a:r>
            <a:r>
              <a:rPr lang="en-US" sz="3200" dirty="0" smtClean="0"/>
              <a:t/>
            </a:r>
            <a:br>
              <a:rPr lang="en-US" sz="3200" dirty="0" smtClean="0"/>
            </a:br>
            <a:r>
              <a:rPr lang="en-US" sz="3200" dirty="0"/>
              <a:t>I will even make a road in the wilderness</a:t>
            </a:r>
            <a:r>
              <a:rPr lang="en-US" sz="3200" dirty="0" smtClean="0"/>
              <a:t/>
            </a:r>
            <a:br>
              <a:rPr lang="en-US" sz="3200" dirty="0" smtClean="0"/>
            </a:br>
            <a:r>
              <a:rPr lang="en-US" sz="3200" i="1" dirty="0"/>
              <a:t>And</a:t>
            </a:r>
            <a:r>
              <a:rPr lang="en-US" sz="3200" dirty="0"/>
              <a:t> rivers in the desert.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762000"/>
            <a:ext cx="3733800" cy="646331"/>
          </a:xfrm>
          <a:prstGeom prst="rect">
            <a:avLst/>
          </a:prstGeom>
          <a:noFill/>
        </p:spPr>
        <p:txBody>
          <a:bodyPr wrap="square" rtlCol="0">
            <a:spAutoFit/>
          </a:bodyPr>
          <a:lstStyle/>
          <a:p>
            <a:r>
              <a:rPr lang="en-US" sz="3600" dirty="0" smtClean="0"/>
              <a:t>Jeremiah 29: 11-13</a:t>
            </a:r>
            <a:endParaRPr lang="en-US" sz="3600" dirty="0"/>
          </a:p>
        </p:txBody>
      </p:sp>
      <p:sp>
        <p:nvSpPr>
          <p:cNvPr id="3" name="TextBox 2"/>
          <p:cNvSpPr txBox="1"/>
          <p:nvPr/>
        </p:nvSpPr>
        <p:spPr>
          <a:xfrm>
            <a:off x="609600" y="1905000"/>
            <a:ext cx="8153400" cy="3539430"/>
          </a:xfrm>
          <a:prstGeom prst="rect">
            <a:avLst/>
          </a:prstGeom>
          <a:noFill/>
        </p:spPr>
        <p:txBody>
          <a:bodyPr wrap="square" rtlCol="0">
            <a:spAutoFit/>
          </a:bodyPr>
          <a:lstStyle/>
          <a:p>
            <a:r>
              <a:rPr lang="en-US" sz="3200" b="1" baseline="30000" dirty="0"/>
              <a:t>11 </a:t>
            </a:r>
            <a:r>
              <a:rPr lang="en-US" sz="3200" dirty="0"/>
              <a:t>For I know the thoughts that I think toward you, says the </a:t>
            </a:r>
            <a:r>
              <a:rPr lang="en-US" sz="3200" cap="small" dirty="0"/>
              <a:t>Lord</a:t>
            </a:r>
            <a:r>
              <a:rPr lang="en-US" sz="3200" dirty="0"/>
              <a:t>, thoughts of peace and not of evil, to give you a future and a hope.</a:t>
            </a:r>
            <a:r>
              <a:rPr lang="en-US" sz="3200" b="1" baseline="30000" dirty="0"/>
              <a:t>12 </a:t>
            </a:r>
            <a:r>
              <a:rPr lang="en-US" sz="3200" dirty="0"/>
              <a:t>Then you will call upon Me and go and pray to Me, and I will listen to you. </a:t>
            </a:r>
            <a:r>
              <a:rPr lang="en-US" sz="3200" b="1" baseline="30000" dirty="0"/>
              <a:t>13 </a:t>
            </a:r>
            <a:r>
              <a:rPr lang="en-US" sz="3200" dirty="0"/>
              <a:t>And you will seek Me and find </a:t>
            </a:r>
            <a:r>
              <a:rPr lang="en-US" sz="3200" i="1" dirty="0"/>
              <a:t>Me,</a:t>
            </a:r>
            <a:r>
              <a:rPr lang="en-US" sz="3200" dirty="0"/>
              <a:t> when you search for Me with all your heart.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447800"/>
            <a:ext cx="8763000" cy="1323439"/>
          </a:xfrm>
          <a:prstGeom prst="rect">
            <a:avLst/>
          </a:prstGeom>
          <a:noFill/>
        </p:spPr>
        <p:txBody>
          <a:bodyPr wrap="square" rtlCol="0">
            <a:spAutoFit/>
          </a:bodyPr>
          <a:lstStyle/>
          <a:p>
            <a:pPr algn="ctr"/>
            <a:r>
              <a:rPr lang="en-US" sz="4000" dirty="0" smtClean="0"/>
              <a:t>Father God is always wanting to draw us back</a:t>
            </a:r>
            <a:r>
              <a:rPr lang="en-US" sz="4000" dirty="0"/>
              <a:t>,</a:t>
            </a:r>
            <a:r>
              <a:rPr lang="en-US" sz="4000" dirty="0" smtClean="0"/>
              <a:t> trying to gather us.</a:t>
            </a:r>
            <a:endParaRPr lang="en-US" sz="4000" dirty="0"/>
          </a:p>
        </p:txBody>
      </p:sp>
      <p:sp>
        <p:nvSpPr>
          <p:cNvPr id="4" name="TextBox 3"/>
          <p:cNvSpPr txBox="1"/>
          <p:nvPr/>
        </p:nvSpPr>
        <p:spPr>
          <a:xfrm>
            <a:off x="457200" y="3352800"/>
            <a:ext cx="8305800" cy="861774"/>
          </a:xfrm>
          <a:prstGeom prst="rect">
            <a:avLst/>
          </a:prstGeom>
          <a:noFill/>
        </p:spPr>
        <p:txBody>
          <a:bodyPr wrap="square" rtlCol="0">
            <a:spAutoFit/>
          </a:bodyPr>
          <a:lstStyle/>
          <a:p>
            <a:pPr>
              <a:buFont typeface="Arial" pitchFamily="34" charset="0"/>
              <a:buChar char="•"/>
            </a:pPr>
            <a:r>
              <a:rPr lang="en-US" sz="3200" dirty="0" smtClean="0"/>
              <a:t>God has the ability to get us through trials</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1676400"/>
            <a:ext cx="7086600" cy="984885"/>
          </a:xfrm>
          <a:prstGeom prst="rect">
            <a:avLst/>
          </a:prstGeom>
          <a:noFill/>
        </p:spPr>
        <p:txBody>
          <a:bodyPr wrap="square" rtlCol="0">
            <a:spAutoFit/>
          </a:bodyPr>
          <a:lstStyle/>
          <a:p>
            <a:r>
              <a:rPr lang="en-US" sz="4000" dirty="0" smtClean="0"/>
              <a:t>Sometimes we think we are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838200"/>
            <a:ext cx="2895600" cy="707886"/>
          </a:xfrm>
          <a:prstGeom prst="rect">
            <a:avLst/>
          </a:prstGeom>
        </p:spPr>
        <p:txBody>
          <a:bodyPr wrap="square">
            <a:spAutoFit/>
          </a:bodyPr>
          <a:lstStyle/>
          <a:p>
            <a:r>
              <a:rPr lang="en-US" sz="4000" dirty="0" smtClean="0"/>
              <a:t>Fix-It-Felix</a:t>
            </a:r>
            <a:endParaRPr lang="en-US" sz="4000" dirty="0"/>
          </a:p>
        </p:txBody>
      </p:sp>
      <p:pic>
        <p:nvPicPr>
          <p:cNvPr id="4" name="Picture 3" descr="C:\Users\NewUser\Pictures\fix-it-felix_4870880_lrg.jpg"/>
          <p:cNvPicPr>
            <a:picLocks noChangeAspect="1" noChangeArrowheads="1"/>
          </p:cNvPicPr>
          <p:nvPr/>
        </p:nvPicPr>
        <p:blipFill>
          <a:blip r:embed="rId2" cstate="print"/>
          <a:srcRect/>
          <a:stretch>
            <a:fillRect/>
          </a:stretch>
        </p:blipFill>
        <p:spPr bwMode="auto">
          <a:xfrm>
            <a:off x="1981200" y="1676400"/>
            <a:ext cx="4800600" cy="4800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609600"/>
            <a:ext cx="4876800" cy="707886"/>
          </a:xfrm>
          <a:prstGeom prst="rect">
            <a:avLst/>
          </a:prstGeom>
          <a:noFill/>
        </p:spPr>
        <p:txBody>
          <a:bodyPr wrap="square" rtlCol="0">
            <a:spAutoFit/>
          </a:bodyPr>
          <a:lstStyle/>
          <a:p>
            <a:r>
              <a:rPr lang="en-US" sz="4000" dirty="0" smtClean="0"/>
              <a:t>or Bob the Builder</a:t>
            </a:r>
            <a:endParaRPr lang="en-US" sz="4000" dirty="0"/>
          </a:p>
        </p:txBody>
      </p:sp>
      <p:pic>
        <p:nvPicPr>
          <p:cNvPr id="3" name="Picture 2" descr="C:\Users\NewUser\Pictures\Bob_the_Builder.jpeg"/>
          <p:cNvPicPr>
            <a:picLocks noChangeAspect="1" noChangeArrowheads="1"/>
          </p:cNvPicPr>
          <p:nvPr/>
        </p:nvPicPr>
        <p:blipFill>
          <a:blip r:embed="rId2" cstate="print"/>
          <a:srcRect/>
          <a:stretch>
            <a:fillRect/>
          </a:stretch>
        </p:blipFill>
        <p:spPr bwMode="auto">
          <a:xfrm>
            <a:off x="1828800" y="1295400"/>
            <a:ext cx="5257800" cy="4558173"/>
          </a:xfrm>
          <a:prstGeom prst="rect">
            <a:avLst/>
          </a:prstGeom>
          <a:noFill/>
        </p:spPr>
      </p:pic>
      <p:sp>
        <p:nvSpPr>
          <p:cNvPr id="4" name="TextBox 3"/>
          <p:cNvSpPr txBox="1"/>
          <p:nvPr/>
        </p:nvSpPr>
        <p:spPr>
          <a:xfrm>
            <a:off x="762000" y="6096000"/>
            <a:ext cx="7848600" cy="584775"/>
          </a:xfrm>
          <a:prstGeom prst="rect">
            <a:avLst/>
          </a:prstGeom>
          <a:noFill/>
        </p:spPr>
        <p:txBody>
          <a:bodyPr wrap="square" rtlCol="0">
            <a:spAutoFit/>
          </a:bodyPr>
          <a:lstStyle/>
          <a:p>
            <a:pPr>
              <a:buFont typeface="Arial" pitchFamily="34" charset="0"/>
              <a:buChar char="•"/>
            </a:pPr>
            <a:r>
              <a:rPr lang="en-US" sz="3200" dirty="0" smtClean="0"/>
              <a:t>If we could fix it, we already would have.</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990600"/>
            <a:ext cx="7239000" cy="1200329"/>
          </a:xfrm>
          <a:prstGeom prst="rect">
            <a:avLst/>
          </a:prstGeom>
          <a:noFill/>
        </p:spPr>
        <p:txBody>
          <a:bodyPr wrap="square" rtlCol="0">
            <a:spAutoFit/>
          </a:bodyPr>
          <a:lstStyle/>
          <a:p>
            <a:pPr algn="ctr"/>
            <a:r>
              <a:rPr lang="en-US" sz="3600" dirty="0" smtClean="0"/>
              <a:t>What we can do is allow God to work in our lives.</a:t>
            </a:r>
            <a:endParaRPr lang="en-US" sz="3600" dirty="0"/>
          </a:p>
        </p:txBody>
      </p:sp>
      <p:sp>
        <p:nvSpPr>
          <p:cNvPr id="4" name="TextBox 3"/>
          <p:cNvSpPr txBox="1"/>
          <p:nvPr/>
        </p:nvSpPr>
        <p:spPr>
          <a:xfrm>
            <a:off x="685800" y="2590800"/>
            <a:ext cx="8001000" cy="2062103"/>
          </a:xfrm>
          <a:prstGeom prst="rect">
            <a:avLst/>
          </a:prstGeom>
          <a:noFill/>
        </p:spPr>
        <p:txBody>
          <a:bodyPr wrap="square" rtlCol="0">
            <a:spAutoFit/>
          </a:bodyPr>
          <a:lstStyle/>
          <a:p>
            <a:pPr>
              <a:buFont typeface="Arial" pitchFamily="34" charset="0"/>
              <a:buChar char="•"/>
            </a:pPr>
            <a:r>
              <a:rPr lang="en-US" sz="3200" dirty="0" smtClean="0"/>
              <a:t>He wants us to do certain things</a:t>
            </a:r>
          </a:p>
          <a:p>
            <a:pPr>
              <a:buFont typeface="Arial" pitchFamily="34" charset="0"/>
              <a:buChar char="•"/>
            </a:pPr>
            <a:r>
              <a:rPr lang="en-US" sz="3200" dirty="0" smtClean="0"/>
              <a:t>He wants to take us places</a:t>
            </a:r>
          </a:p>
          <a:p>
            <a:pPr>
              <a:buFont typeface="Arial" pitchFamily="34" charset="0"/>
              <a:buChar char="•"/>
            </a:pPr>
            <a:r>
              <a:rPr lang="en-US" sz="3200" dirty="0" smtClean="0"/>
              <a:t>He wants us to make contact with other people </a:t>
            </a:r>
          </a:p>
        </p:txBody>
      </p:sp>
      <p:sp>
        <p:nvSpPr>
          <p:cNvPr id="5" name="TextBox 4"/>
          <p:cNvSpPr txBox="1"/>
          <p:nvPr/>
        </p:nvSpPr>
        <p:spPr>
          <a:xfrm>
            <a:off x="685800" y="4953000"/>
            <a:ext cx="7391400" cy="1077218"/>
          </a:xfrm>
          <a:prstGeom prst="rect">
            <a:avLst/>
          </a:prstGeom>
          <a:noFill/>
        </p:spPr>
        <p:txBody>
          <a:bodyPr wrap="square" rtlCol="0">
            <a:spAutoFit/>
          </a:bodyPr>
          <a:lstStyle/>
          <a:p>
            <a:pPr>
              <a:buFont typeface="Arial" pitchFamily="34" charset="0"/>
              <a:buChar char="•"/>
            </a:pPr>
            <a:r>
              <a:rPr lang="en-US" sz="3200" dirty="0" smtClean="0"/>
              <a:t>I have adopted a more proactive outlook on life:  </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NewUser\Pictures\dream-big-image.jpeg"/>
          <p:cNvPicPr>
            <a:picLocks noChangeAspect="1" noChangeArrowheads="1"/>
          </p:cNvPicPr>
          <p:nvPr/>
        </p:nvPicPr>
        <p:blipFill>
          <a:blip r:embed="rId2" cstate="print"/>
          <a:srcRect/>
          <a:stretch>
            <a:fillRect/>
          </a:stretch>
        </p:blipFill>
        <p:spPr bwMode="auto">
          <a:xfrm>
            <a:off x="152400" y="838200"/>
            <a:ext cx="8839200" cy="5867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447800"/>
            <a:ext cx="7924800" cy="3539430"/>
          </a:xfrm>
          <a:prstGeom prst="rect">
            <a:avLst/>
          </a:prstGeom>
          <a:noFill/>
        </p:spPr>
        <p:txBody>
          <a:bodyPr wrap="square" rtlCol="0">
            <a:spAutoFit/>
          </a:bodyPr>
          <a:lstStyle/>
          <a:p>
            <a:pPr>
              <a:buFont typeface="Arial" pitchFamily="34" charset="0"/>
              <a:buChar char="•"/>
            </a:pPr>
            <a:r>
              <a:rPr lang="en-US" sz="3200" dirty="0" smtClean="0"/>
              <a:t>I know that I drive Angel and the kids crazy. Probably a lot of other people too.</a:t>
            </a:r>
          </a:p>
          <a:p>
            <a:pPr>
              <a:buFont typeface="Arial" pitchFamily="34" charset="0"/>
              <a:buChar char="•"/>
            </a:pPr>
            <a:r>
              <a:rPr lang="en-US" sz="3200" dirty="0" smtClean="0"/>
              <a:t>I always want to do things on a grand scale- sometimes bigger is not always better</a:t>
            </a:r>
          </a:p>
          <a:p>
            <a:pPr>
              <a:buFont typeface="Arial" pitchFamily="34" charset="0"/>
              <a:buChar char="•"/>
            </a:pPr>
            <a:r>
              <a:rPr lang="en-US" sz="3200" dirty="0" smtClean="0"/>
              <a:t>It’s more important to be obedient than a “</a:t>
            </a:r>
            <a:r>
              <a:rPr lang="en-US" sz="3200" dirty="0"/>
              <a:t>M</a:t>
            </a:r>
            <a:r>
              <a:rPr lang="en-US" sz="3200" dirty="0" smtClean="0"/>
              <a:t>artha” – better to be a “</a:t>
            </a:r>
            <a:r>
              <a:rPr lang="en-US" sz="3200" dirty="0"/>
              <a:t>M</a:t>
            </a:r>
            <a:r>
              <a:rPr lang="en-US" sz="3200" dirty="0" smtClean="0"/>
              <a:t>ary” – sit at Jesus' feet</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143000"/>
            <a:ext cx="4038600" cy="584775"/>
          </a:xfrm>
          <a:prstGeom prst="rect">
            <a:avLst/>
          </a:prstGeom>
          <a:noFill/>
        </p:spPr>
        <p:txBody>
          <a:bodyPr wrap="square" rtlCol="0">
            <a:spAutoFit/>
          </a:bodyPr>
          <a:lstStyle/>
          <a:p>
            <a:r>
              <a:rPr lang="en-US" sz="3200" dirty="0" smtClean="0"/>
              <a:t>2 Corinthians 4: 16-18</a:t>
            </a:r>
            <a:endParaRPr lang="en-US" sz="3200" dirty="0"/>
          </a:p>
        </p:txBody>
      </p:sp>
      <p:sp>
        <p:nvSpPr>
          <p:cNvPr id="3" name="TextBox 2"/>
          <p:cNvSpPr txBox="1"/>
          <p:nvPr/>
        </p:nvSpPr>
        <p:spPr>
          <a:xfrm>
            <a:off x="457200" y="1981200"/>
            <a:ext cx="8229600" cy="3970318"/>
          </a:xfrm>
          <a:prstGeom prst="rect">
            <a:avLst/>
          </a:prstGeom>
          <a:noFill/>
        </p:spPr>
        <p:txBody>
          <a:bodyPr wrap="square" rtlCol="0">
            <a:spAutoFit/>
          </a:bodyPr>
          <a:lstStyle/>
          <a:p>
            <a:r>
              <a:rPr lang="en-US" sz="2800" b="1" baseline="30000" dirty="0"/>
              <a:t>16 </a:t>
            </a:r>
            <a:r>
              <a:rPr lang="en-US" sz="2800" dirty="0"/>
              <a:t>Therefore we do not lose heart. Even though our outward </a:t>
            </a:r>
            <a:r>
              <a:rPr lang="en-US" sz="2800" i="1" dirty="0"/>
              <a:t>man</a:t>
            </a:r>
            <a:r>
              <a:rPr lang="en-US" sz="2800" dirty="0"/>
              <a:t> is perishing, yet the inward man is being renewed day by day. </a:t>
            </a:r>
            <a:r>
              <a:rPr lang="en-US" sz="2800" b="1" baseline="30000" dirty="0"/>
              <a:t>17 </a:t>
            </a:r>
            <a:r>
              <a:rPr lang="en-US" sz="2800" dirty="0"/>
              <a:t>For our light affliction, which is but for a moment, is working for us a far more exceeding </a:t>
            </a:r>
            <a:r>
              <a:rPr lang="en-US" sz="2800" i="1" dirty="0"/>
              <a:t>and</a:t>
            </a:r>
            <a:r>
              <a:rPr lang="en-US" sz="2800" dirty="0"/>
              <a:t> eternal weight of glory, </a:t>
            </a:r>
            <a:r>
              <a:rPr lang="en-US" sz="2800" b="1" baseline="30000" dirty="0"/>
              <a:t>18 </a:t>
            </a:r>
            <a:r>
              <a:rPr lang="en-US" sz="2800" dirty="0"/>
              <a:t>while we do not look at the things which are seen, but at the things which are not seen. For the things which are seen </a:t>
            </a:r>
            <a:r>
              <a:rPr lang="en-US" sz="2800" i="1" dirty="0"/>
              <a:t>are</a:t>
            </a:r>
            <a:r>
              <a:rPr lang="en-US" sz="2800" dirty="0"/>
              <a:t> temporary, but the things which </a:t>
            </a:r>
            <a:r>
              <a:rPr lang="en-US" sz="2800" i="1" dirty="0"/>
              <a:t>are</a:t>
            </a:r>
            <a:r>
              <a:rPr lang="en-US" sz="2800" dirty="0"/>
              <a:t> not seen are eternal.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685800"/>
            <a:ext cx="8229600" cy="1323439"/>
          </a:xfrm>
          <a:prstGeom prst="rect">
            <a:avLst/>
          </a:prstGeom>
          <a:noFill/>
        </p:spPr>
        <p:txBody>
          <a:bodyPr wrap="square" rtlCol="0">
            <a:spAutoFit/>
          </a:bodyPr>
          <a:lstStyle/>
          <a:p>
            <a:pPr algn="ctr"/>
            <a:r>
              <a:rPr lang="en-US" sz="4000" dirty="0" smtClean="0"/>
              <a:t>My goal today is to bring hope, joy, and peace to you. </a:t>
            </a:r>
            <a:endParaRPr lang="en-US" sz="4000" dirty="0"/>
          </a:p>
        </p:txBody>
      </p:sp>
      <p:sp>
        <p:nvSpPr>
          <p:cNvPr id="8" name="TextBox 7"/>
          <p:cNvSpPr txBox="1"/>
          <p:nvPr/>
        </p:nvSpPr>
        <p:spPr>
          <a:xfrm>
            <a:off x="304800" y="2286000"/>
            <a:ext cx="8534400" cy="861774"/>
          </a:xfrm>
          <a:prstGeom prst="rect">
            <a:avLst/>
          </a:prstGeom>
          <a:noFill/>
        </p:spPr>
        <p:txBody>
          <a:bodyPr wrap="square" rtlCol="0">
            <a:spAutoFit/>
          </a:bodyPr>
          <a:lstStyle/>
          <a:p>
            <a:pPr>
              <a:buFont typeface="Arial" pitchFamily="34" charset="0"/>
              <a:buChar char="•"/>
            </a:pPr>
            <a:r>
              <a:rPr lang="en-US" sz="3200" dirty="0" smtClean="0"/>
              <a:t> We call this a GRA/MER/LO teaching</a:t>
            </a:r>
            <a:r>
              <a:rPr lang="en-US" sz="2400" dirty="0" smtClean="0"/>
              <a:t>  </a:t>
            </a:r>
          </a:p>
          <a:p>
            <a:r>
              <a:rPr lang="en-US" dirty="0" smtClean="0"/>
              <a:t>                                                                                      </a:t>
            </a:r>
            <a:endParaRPr lang="en-US" dirty="0"/>
          </a:p>
        </p:txBody>
      </p:sp>
      <p:sp>
        <p:nvSpPr>
          <p:cNvPr id="9" name="TextBox 8"/>
          <p:cNvSpPr txBox="1"/>
          <p:nvPr/>
        </p:nvSpPr>
        <p:spPr>
          <a:xfrm>
            <a:off x="3200400" y="2895600"/>
            <a:ext cx="381000" cy="2400657"/>
          </a:xfrm>
          <a:prstGeom prst="rect">
            <a:avLst/>
          </a:prstGeom>
          <a:noFill/>
        </p:spPr>
        <p:txBody>
          <a:bodyPr wrap="square" rtlCol="0">
            <a:spAutoFit/>
          </a:bodyPr>
          <a:lstStyle/>
          <a:p>
            <a:r>
              <a:rPr lang="en-US" sz="3000" dirty="0" smtClean="0"/>
              <a:t>G</a:t>
            </a:r>
          </a:p>
          <a:p>
            <a:r>
              <a:rPr lang="en-US" sz="3000" dirty="0" smtClean="0"/>
              <a:t>R</a:t>
            </a:r>
          </a:p>
          <a:p>
            <a:r>
              <a:rPr lang="en-US" sz="3000" dirty="0" smtClean="0"/>
              <a:t>A</a:t>
            </a:r>
          </a:p>
          <a:p>
            <a:r>
              <a:rPr lang="en-US" sz="3000" dirty="0" smtClean="0"/>
              <a:t>C</a:t>
            </a:r>
          </a:p>
          <a:p>
            <a:r>
              <a:rPr lang="en-US" sz="3000" dirty="0"/>
              <a:t>E</a:t>
            </a:r>
          </a:p>
        </p:txBody>
      </p:sp>
      <p:sp>
        <p:nvSpPr>
          <p:cNvPr id="11" name="TextBox 10"/>
          <p:cNvSpPr txBox="1"/>
          <p:nvPr/>
        </p:nvSpPr>
        <p:spPr>
          <a:xfrm>
            <a:off x="4267200" y="2895600"/>
            <a:ext cx="304800" cy="2400657"/>
          </a:xfrm>
          <a:prstGeom prst="rect">
            <a:avLst/>
          </a:prstGeom>
          <a:noFill/>
        </p:spPr>
        <p:txBody>
          <a:bodyPr wrap="square" rtlCol="0">
            <a:spAutoFit/>
          </a:bodyPr>
          <a:lstStyle/>
          <a:p>
            <a:r>
              <a:rPr lang="en-US" sz="3000" dirty="0" smtClean="0"/>
              <a:t>M</a:t>
            </a:r>
          </a:p>
          <a:p>
            <a:r>
              <a:rPr lang="en-US" sz="3000" dirty="0" smtClean="0"/>
              <a:t>E</a:t>
            </a:r>
          </a:p>
          <a:p>
            <a:r>
              <a:rPr lang="en-US" sz="3000" dirty="0" smtClean="0"/>
              <a:t>R</a:t>
            </a:r>
          </a:p>
          <a:p>
            <a:r>
              <a:rPr lang="en-US" sz="3000" dirty="0" smtClean="0"/>
              <a:t>C</a:t>
            </a:r>
          </a:p>
          <a:p>
            <a:r>
              <a:rPr lang="en-US" sz="3000" dirty="0"/>
              <a:t>Y</a:t>
            </a:r>
          </a:p>
        </p:txBody>
      </p:sp>
      <p:sp>
        <p:nvSpPr>
          <p:cNvPr id="12" name="TextBox 11"/>
          <p:cNvSpPr txBox="1"/>
          <p:nvPr/>
        </p:nvSpPr>
        <p:spPr>
          <a:xfrm>
            <a:off x="5181600" y="2895600"/>
            <a:ext cx="381000" cy="1938992"/>
          </a:xfrm>
          <a:prstGeom prst="rect">
            <a:avLst/>
          </a:prstGeom>
          <a:noFill/>
        </p:spPr>
        <p:txBody>
          <a:bodyPr wrap="square" rtlCol="0">
            <a:spAutoFit/>
          </a:bodyPr>
          <a:lstStyle/>
          <a:p>
            <a:r>
              <a:rPr lang="en-US" sz="3000" dirty="0" smtClean="0"/>
              <a:t>LO</a:t>
            </a:r>
          </a:p>
          <a:p>
            <a:r>
              <a:rPr lang="en-US" sz="3000" dirty="0" smtClean="0"/>
              <a:t>VE</a:t>
            </a:r>
            <a:endParaRPr lang="en-US" sz="3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524000"/>
            <a:ext cx="7315200" cy="2862322"/>
          </a:xfrm>
          <a:prstGeom prst="rect">
            <a:avLst/>
          </a:prstGeom>
          <a:noFill/>
        </p:spPr>
        <p:txBody>
          <a:bodyPr wrap="square" rtlCol="0">
            <a:spAutoFit/>
          </a:bodyPr>
          <a:lstStyle/>
          <a:p>
            <a:pPr>
              <a:buFont typeface="Arial" pitchFamily="34" charset="0"/>
              <a:buChar char="•"/>
            </a:pPr>
            <a:r>
              <a:rPr lang="en-US" sz="3600" dirty="0" smtClean="0"/>
              <a:t>Don’t lose heart</a:t>
            </a:r>
          </a:p>
          <a:p>
            <a:pPr>
              <a:buFont typeface="Arial" pitchFamily="34" charset="0"/>
              <a:buChar char="•"/>
            </a:pPr>
            <a:r>
              <a:rPr lang="en-US" sz="3600" dirty="0" smtClean="0"/>
              <a:t>God renews us day by day</a:t>
            </a:r>
          </a:p>
          <a:p>
            <a:pPr>
              <a:buFont typeface="Arial" pitchFamily="34" charset="0"/>
              <a:buChar char="•"/>
            </a:pPr>
            <a:r>
              <a:rPr lang="en-US" sz="3600" dirty="0" smtClean="0"/>
              <a:t>Light and momentary troubles</a:t>
            </a:r>
          </a:p>
          <a:p>
            <a:pPr>
              <a:buFont typeface="Arial" pitchFamily="34" charset="0"/>
              <a:buChar char="•"/>
            </a:pPr>
            <a:r>
              <a:rPr lang="en-US" sz="3600" dirty="0" smtClean="0"/>
              <a:t>Our troubles achieve </a:t>
            </a:r>
            <a:r>
              <a:rPr lang="en-US" sz="3600" smtClean="0"/>
              <a:t>an </a:t>
            </a:r>
            <a:r>
              <a:rPr lang="en-US" sz="3600" smtClean="0"/>
              <a:t>eternal </a:t>
            </a:r>
            <a:r>
              <a:rPr lang="en-US" sz="3600" dirty="0" smtClean="0"/>
              <a:t>reward</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066800"/>
            <a:ext cx="4800600" cy="584775"/>
          </a:xfrm>
          <a:prstGeom prst="rect">
            <a:avLst/>
          </a:prstGeom>
          <a:noFill/>
        </p:spPr>
        <p:txBody>
          <a:bodyPr wrap="square" rtlCol="0">
            <a:spAutoFit/>
          </a:bodyPr>
          <a:lstStyle/>
          <a:p>
            <a:r>
              <a:rPr lang="en-US" sz="3200" dirty="0" smtClean="0"/>
              <a:t>My Everything – Owl City</a:t>
            </a:r>
            <a:endParaRPr lang="en-US" sz="3200" dirty="0"/>
          </a:p>
        </p:txBody>
      </p:sp>
      <p:pic>
        <p:nvPicPr>
          <p:cNvPr id="6" name="Owl City - My Everything.mp4">
            <a:hlinkClick r:id="" action="ppaction://media"/>
          </p:cNvPr>
          <p:cNvPicPr>
            <a:picLocks noRot="1" noChangeAspect="1"/>
          </p:cNvPicPr>
          <p:nvPr>
            <a:videoFile r:link="rId1"/>
          </p:nvPr>
        </p:nvPicPr>
        <p:blipFill>
          <a:blip r:embed="rId3" cstate="print"/>
          <a:stretch>
            <a:fillRect/>
          </a:stretch>
        </p:blipFill>
        <p:spPr>
          <a:xfrm>
            <a:off x="3352800" y="2514600"/>
            <a:ext cx="2438611" cy="182895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8534400" cy="1077218"/>
          </a:xfrm>
          <a:prstGeom prst="rect">
            <a:avLst/>
          </a:prstGeom>
          <a:noFill/>
        </p:spPr>
        <p:txBody>
          <a:bodyPr wrap="square" rtlCol="0">
            <a:spAutoFit/>
          </a:bodyPr>
          <a:lstStyle/>
          <a:p>
            <a:pPr algn="ctr"/>
            <a:r>
              <a:rPr lang="en-US" sz="3200" dirty="0" smtClean="0"/>
              <a:t>My encouragement then is that in all things we need, trust God and seek His wisdom.</a:t>
            </a:r>
            <a:endParaRPr lang="en-US" sz="3200" dirty="0"/>
          </a:p>
        </p:txBody>
      </p:sp>
      <p:sp>
        <p:nvSpPr>
          <p:cNvPr id="3" name="TextBox 2"/>
          <p:cNvSpPr txBox="1"/>
          <p:nvPr/>
        </p:nvSpPr>
        <p:spPr>
          <a:xfrm>
            <a:off x="1295400" y="2667000"/>
            <a:ext cx="6400800" cy="1569660"/>
          </a:xfrm>
          <a:prstGeom prst="rect">
            <a:avLst/>
          </a:prstGeom>
          <a:noFill/>
        </p:spPr>
        <p:txBody>
          <a:bodyPr wrap="square" rtlCol="0">
            <a:spAutoFit/>
          </a:bodyPr>
          <a:lstStyle/>
          <a:p>
            <a:pPr>
              <a:buFont typeface="Arial" pitchFamily="34" charset="0"/>
              <a:buChar char="•"/>
            </a:pPr>
            <a:r>
              <a:rPr lang="en-US" sz="3200" dirty="0" smtClean="0"/>
              <a:t>We don’t see the big picture</a:t>
            </a:r>
          </a:p>
          <a:p>
            <a:pPr>
              <a:buFont typeface="Arial" pitchFamily="34" charset="0"/>
              <a:buChar char="•"/>
            </a:pPr>
            <a:r>
              <a:rPr lang="en-US" sz="3200" dirty="0" smtClean="0"/>
              <a:t>We can drown in our own despair</a:t>
            </a:r>
          </a:p>
          <a:p>
            <a:pPr>
              <a:buFont typeface="Arial" pitchFamily="34" charset="0"/>
              <a:buChar char="•"/>
            </a:pPr>
            <a:r>
              <a:rPr lang="en-US" sz="3200" dirty="0" smtClean="0"/>
              <a:t>Lifted hands- lifts our hearts</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295400"/>
            <a:ext cx="7848600" cy="1446550"/>
          </a:xfrm>
          <a:prstGeom prst="rect">
            <a:avLst/>
          </a:prstGeom>
          <a:noFill/>
        </p:spPr>
        <p:txBody>
          <a:bodyPr wrap="square" rtlCol="0">
            <a:spAutoFit/>
          </a:bodyPr>
          <a:lstStyle/>
          <a:p>
            <a:pPr algn="ctr"/>
            <a:r>
              <a:rPr lang="en-US" sz="4400" dirty="0" smtClean="0"/>
              <a:t>Let’s end in prayer and allow God to change our hearts!</a:t>
            </a:r>
            <a:endParaRPr lang="en-US" sz="4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295400"/>
            <a:ext cx="7848600" cy="1446550"/>
          </a:xfrm>
          <a:prstGeom prst="rect">
            <a:avLst/>
          </a:prstGeom>
          <a:noFill/>
        </p:spPr>
        <p:txBody>
          <a:bodyPr wrap="square" rtlCol="0">
            <a:spAutoFit/>
          </a:bodyPr>
          <a:lstStyle/>
          <a:p>
            <a:pPr algn="ctr"/>
            <a:r>
              <a:rPr lang="en-US" sz="4400" dirty="0" smtClean="0"/>
              <a:t>Enjoy this “season”. </a:t>
            </a:r>
          </a:p>
          <a:p>
            <a:pPr algn="ctr"/>
            <a:r>
              <a:rPr lang="en-US" sz="4400" dirty="0" smtClean="0"/>
              <a:t>Have a great week!</a:t>
            </a:r>
            <a:endParaRPr lang="en-US" sz="4400" dirty="0"/>
          </a:p>
        </p:txBody>
      </p:sp>
      <p:pic>
        <p:nvPicPr>
          <p:cNvPr id="29698" name="Picture 2" descr="Image result for transparent fall leaves"/>
          <p:cNvPicPr>
            <a:picLocks noChangeAspect="1" noChangeArrowheads="1"/>
          </p:cNvPicPr>
          <p:nvPr/>
        </p:nvPicPr>
        <p:blipFill>
          <a:blip r:embed="rId2" cstate="print"/>
          <a:srcRect/>
          <a:stretch>
            <a:fillRect/>
          </a:stretch>
        </p:blipFill>
        <p:spPr bwMode="auto">
          <a:xfrm>
            <a:off x="4648200" y="2819400"/>
            <a:ext cx="3933825" cy="3648076"/>
          </a:xfrm>
          <a:prstGeom prst="rect">
            <a:avLst/>
          </a:prstGeom>
          <a:noFill/>
        </p:spPr>
      </p:pic>
      <p:pic>
        <p:nvPicPr>
          <p:cNvPr id="2052" name="Picture 4" descr="https://media2.giphy.com/media/SCbXNJ7ljNUk0/200.gif"/>
          <p:cNvPicPr>
            <a:picLocks noChangeAspect="1" noChangeArrowheads="1" noCrop="1"/>
          </p:cNvPicPr>
          <p:nvPr/>
        </p:nvPicPr>
        <p:blipFill>
          <a:blip r:embed="rId3" cstate="print"/>
          <a:srcRect/>
          <a:stretch>
            <a:fillRect/>
          </a:stretch>
        </p:blipFill>
        <p:spPr bwMode="auto">
          <a:xfrm>
            <a:off x="533400" y="3048000"/>
            <a:ext cx="4038600" cy="3352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9600" y="1066800"/>
            <a:ext cx="8229600" cy="4801314"/>
          </a:xfrm>
          <a:prstGeom prst="rect">
            <a:avLst/>
          </a:prstGeom>
        </p:spPr>
        <p:txBody>
          <a:bodyPr wrap="square">
            <a:spAutoFit/>
          </a:bodyPr>
          <a:lstStyle/>
          <a:p>
            <a:pPr>
              <a:buFont typeface="Arial" pitchFamily="34" charset="0"/>
              <a:buChar char="•"/>
            </a:pPr>
            <a:r>
              <a:rPr lang="en-US" sz="3200" dirty="0" smtClean="0"/>
              <a:t> This teaching was inspired by an old Roby Duke song from 1982 called “Seasons of Change</a:t>
            </a:r>
          </a:p>
          <a:p>
            <a:pPr>
              <a:buFont typeface="Arial" pitchFamily="34" charset="0"/>
              <a:buChar char="•"/>
            </a:pPr>
            <a:r>
              <a:rPr lang="en-US" sz="3200" dirty="0" smtClean="0"/>
              <a:t>The song speaks of needing change in our lives. Being bound by rusty chains. Rusty chains indicate that we have been in one place way too long </a:t>
            </a:r>
          </a:p>
          <a:p>
            <a:pPr>
              <a:buFont typeface="Arial" pitchFamily="34" charset="0"/>
              <a:buChar char="•"/>
            </a:pPr>
            <a:r>
              <a:rPr lang="en-US" sz="3200" dirty="0" smtClean="0"/>
              <a:t>It is a call to the Lord to take us from places of complacency into what he has for us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5800" y="1143000"/>
            <a:ext cx="8001000" cy="1200329"/>
          </a:xfrm>
          <a:prstGeom prst="rect">
            <a:avLst/>
          </a:prstGeom>
          <a:noFill/>
        </p:spPr>
        <p:txBody>
          <a:bodyPr wrap="square" rtlCol="0">
            <a:spAutoFit/>
          </a:bodyPr>
          <a:lstStyle/>
          <a:p>
            <a:pPr algn="ctr"/>
            <a:r>
              <a:rPr lang="en-US" sz="3600" dirty="0" smtClean="0"/>
              <a:t>We certainly have been in a season of change lately.</a:t>
            </a:r>
            <a:endParaRPr lang="en-US" sz="3600" dirty="0"/>
          </a:p>
        </p:txBody>
      </p:sp>
      <p:sp>
        <p:nvSpPr>
          <p:cNvPr id="13" name="TextBox 12"/>
          <p:cNvSpPr txBox="1"/>
          <p:nvPr/>
        </p:nvSpPr>
        <p:spPr>
          <a:xfrm>
            <a:off x="838200" y="2895600"/>
            <a:ext cx="7924800" cy="3539430"/>
          </a:xfrm>
          <a:prstGeom prst="rect">
            <a:avLst/>
          </a:prstGeom>
          <a:noFill/>
        </p:spPr>
        <p:txBody>
          <a:bodyPr wrap="square" rtlCol="0">
            <a:spAutoFit/>
          </a:bodyPr>
          <a:lstStyle/>
          <a:p>
            <a:pPr>
              <a:buFont typeface="Arial" pitchFamily="34" charset="0"/>
              <a:buChar char="•"/>
            </a:pPr>
            <a:r>
              <a:rPr lang="en-US" sz="3200" dirty="0" smtClean="0"/>
              <a:t>Location change</a:t>
            </a:r>
          </a:p>
          <a:p>
            <a:pPr>
              <a:buFont typeface="Arial" pitchFamily="34" charset="0"/>
              <a:buChar char="•"/>
            </a:pPr>
            <a:r>
              <a:rPr lang="en-US" sz="3200" dirty="0" smtClean="0"/>
              <a:t>Name change</a:t>
            </a:r>
          </a:p>
          <a:p>
            <a:pPr>
              <a:buFont typeface="Arial" pitchFamily="34" charset="0"/>
              <a:buChar char="•"/>
            </a:pPr>
            <a:r>
              <a:rPr lang="en-US" sz="3200" dirty="0" smtClean="0"/>
              <a:t>Pastor Larry and Leslie/ Joan </a:t>
            </a:r>
            <a:r>
              <a:rPr lang="en-US" sz="3200" dirty="0" err="1" smtClean="0"/>
              <a:t>Klewicki</a:t>
            </a:r>
            <a:endParaRPr lang="en-US" sz="3200" dirty="0" smtClean="0"/>
          </a:p>
          <a:p>
            <a:pPr>
              <a:buFont typeface="Arial" pitchFamily="34" charset="0"/>
              <a:buChar char="•"/>
            </a:pPr>
            <a:r>
              <a:rPr lang="en-US" sz="3200" dirty="0" err="1" smtClean="0"/>
              <a:t>Linsers</a:t>
            </a:r>
            <a:r>
              <a:rPr lang="en-US" sz="3200" dirty="0" smtClean="0"/>
              <a:t> as missionaries</a:t>
            </a:r>
          </a:p>
          <a:p>
            <a:pPr>
              <a:buFont typeface="Arial" pitchFamily="34" charset="0"/>
              <a:buChar char="•"/>
            </a:pPr>
            <a:r>
              <a:rPr lang="en-US" sz="3200" dirty="0" smtClean="0"/>
              <a:t>Lots of other “behind the scenes” changes</a:t>
            </a:r>
          </a:p>
          <a:p>
            <a:pPr>
              <a:buFont typeface="Arial" pitchFamily="34" charset="0"/>
              <a:buChar char="•"/>
            </a:pPr>
            <a:r>
              <a:rPr lang="en-US" sz="3200" dirty="0" smtClean="0"/>
              <a:t>Personal hardships</a:t>
            </a:r>
          </a:p>
          <a:p>
            <a:pPr>
              <a:buFont typeface="Arial" pitchFamily="34" charset="0"/>
              <a:buChar char="•"/>
            </a:pP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990600"/>
            <a:ext cx="9067800" cy="1200329"/>
          </a:xfrm>
          <a:prstGeom prst="rect">
            <a:avLst/>
          </a:prstGeom>
          <a:noFill/>
        </p:spPr>
        <p:txBody>
          <a:bodyPr wrap="square" rtlCol="0">
            <a:spAutoFit/>
          </a:bodyPr>
          <a:lstStyle/>
          <a:p>
            <a:pPr algn="ctr"/>
            <a:r>
              <a:rPr lang="en-US" sz="3600" dirty="0" smtClean="0"/>
              <a:t>We can get discouraged and overwhelmed sometimes.</a:t>
            </a:r>
            <a:endParaRPr lang="en-US" sz="3600" dirty="0"/>
          </a:p>
        </p:txBody>
      </p:sp>
      <p:sp>
        <p:nvSpPr>
          <p:cNvPr id="4" name="TextBox 3"/>
          <p:cNvSpPr txBox="1"/>
          <p:nvPr/>
        </p:nvSpPr>
        <p:spPr>
          <a:xfrm>
            <a:off x="914400" y="2514600"/>
            <a:ext cx="6248400" cy="1569660"/>
          </a:xfrm>
          <a:prstGeom prst="rect">
            <a:avLst/>
          </a:prstGeom>
          <a:noFill/>
        </p:spPr>
        <p:txBody>
          <a:bodyPr wrap="square" rtlCol="0">
            <a:spAutoFit/>
          </a:bodyPr>
          <a:lstStyle/>
          <a:p>
            <a:pPr>
              <a:buFont typeface="Arial" pitchFamily="34" charset="0"/>
              <a:buChar char="•"/>
            </a:pPr>
            <a:r>
              <a:rPr lang="en-US" sz="3200" dirty="0" smtClean="0"/>
              <a:t>So much going on – Busyness</a:t>
            </a:r>
          </a:p>
          <a:p>
            <a:pPr>
              <a:buFont typeface="Arial" pitchFamily="34" charset="0"/>
              <a:buChar char="•"/>
            </a:pPr>
            <a:r>
              <a:rPr lang="en-US" sz="3200" dirty="0" smtClean="0"/>
              <a:t>Tragedy</a:t>
            </a:r>
          </a:p>
          <a:p>
            <a:pPr>
              <a:buFont typeface="Arial" pitchFamily="34" charset="0"/>
              <a:buChar char="•"/>
            </a:pPr>
            <a:r>
              <a:rPr lang="en-US" sz="3200" dirty="0" smtClean="0"/>
              <a:t>Current local and world events</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914400"/>
            <a:ext cx="6248400" cy="646331"/>
          </a:xfrm>
          <a:prstGeom prst="rect">
            <a:avLst/>
          </a:prstGeom>
          <a:noFill/>
        </p:spPr>
        <p:txBody>
          <a:bodyPr wrap="square" rtlCol="0">
            <a:spAutoFit/>
          </a:bodyPr>
          <a:lstStyle/>
          <a:p>
            <a:r>
              <a:rPr lang="en-US" sz="3600" dirty="0" smtClean="0"/>
              <a:t>These are realities in our lives</a:t>
            </a:r>
            <a:endParaRPr lang="en-US" sz="3600" dirty="0"/>
          </a:p>
        </p:txBody>
      </p:sp>
      <p:sp>
        <p:nvSpPr>
          <p:cNvPr id="4" name="TextBox 3"/>
          <p:cNvSpPr txBox="1"/>
          <p:nvPr/>
        </p:nvSpPr>
        <p:spPr>
          <a:xfrm>
            <a:off x="381000" y="2057400"/>
            <a:ext cx="8382000" cy="2062103"/>
          </a:xfrm>
          <a:prstGeom prst="rect">
            <a:avLst/>
          </a:prstGeom>
          <a:noFill/>
        </p:spPr>
        <p:txBody>
          <a:bodyPr wrap="square" rtlCol="0">
            <a:spAutoFit/>
          </a:bodyPr>
          <a:lstStyle/>
          <a:p>
            <a:pPr>
              <a:buFont typeface="Arial" pitchFamily="34" charset="0"/>
              <a:buChar char="•"/>
            </a:pPr>
            <a:r>
              <a:rPr lang="en-US" sz="3200" dirty="0" smtClean="0"/>
              <a:t>They don’t have to be suffocating or all consuming</a:t>
            </a:r>
          </a:p>
          <a:p>
            <a:pPr>
              <a:buFont typeface="Arial" pitchFamily="34" charset="0"/>
              <a:buChar char="•"/>
            </a:pPr>
            <a:r>
              <a:rPr lang="en-US" sz="3200" dirty="0" smtClean="0"/>
              <a:t>The real question is what are we going to do about it </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685800"/>
            <a:ext cx="3733800" cy="646331"/>
          </a:xfrm>
          <a:prstGeom prst="rect">
            <a:avLst/>
          </a:prstGeom>
          <a:noFill/>
        </p:spPr>
        <p:txBody>
          <a:bodyPr wrap="square" rtlCol="0">
            <a:spAutoFit/>
          </a:bodyPr>
          <a:lstStyle/>
          <a:p>
            <a:r>
              <a:rPr lang="en-US" sz="3600" dirty="0" smtClean="0"/>
              <a:t>Ecclesiastes 3: 1-14</a:t>
            </a:r>
            <a:endParaRPr lang="en-US" sz="3600" dirty="0"/>
          </a:p>
        </p:txBody>
      </p:sp>
      <p:sp>
        <p:nvSpPr>
          <p:cNvPr id="3" name="TextBox 2"/>
          <p:cNvSpPr txBox="1"/>
          <p:nvPr/>
        </p:nvSpPr>
        <p:spPr>
          <a:xfrm>
            <a:off x="1828800" y="1371600"/>
            <a:ext cx="5562600" cy="6093976"/>
          </a:xfrm>
          <a:prstGeom prst="rect">
            <a:avLst/>
          </a:prstGeom>
          <a:noFill/>
        </p:spPr>
        <p:txBody>
          <a:bodyPr wrap="square" rtlCol="0">
            <a:spAutoFit/>
          </a:bodyPr>
          <a:lstStyle/>
          <a:p>
            <a:r>
              <a:rPr lang="en-US" sz="2400" dirty="0"/>
              <a:t>To everything </a:t>
            </a:r>
            <a:r>
              <a:rPr lang="en-US" sz="2400" i="1" dirty="0"/>
              <a:t>there is</a:t>
            </a:r>
            <a:r>
              <a:rPr lang="en-US" sz="2400" dirty="0"/>
              <a:t> a season,</a:t>
            </a:r>
            <a:br>
              <a:rPr lang="en-US" sz="2400" dirty="0"/>
            </a:br>
            <a:r>
              <a:rPr lang="en-US" sz="2400" dirty="0"/>
              <a:t>A time for every purpose under heaven:</a:t>
            </a:r>
          </a:p>
          <a:p>
            <a:r>
              <a:rPr lang="en-US" sz="2400" b="1" baseline="30000" dirty="0"/>
              <a:t>2 </a:t>
            </a:r>
            <a:r>
              <a:rPr lang="en-US" sz="2400" dirty="0"/>
              <a:t>A time to be born,</a:t>
            </a:r>
            <a:br>
              <a:rPr lang="en-US" sz="2400" dirty="0"/>
            </a:br>
            <a:r>
              <a:rPr lang="en-US" sz="2400" dirty="0"/>
              <a:t>    And a time to die;</a:t>
            </a:r>
            <a:br>
              <a:rPr lang="en-US" sz="2400" dirty="0"/>
            </a:br>
            <a:r>
              <a:rPr lang="en-US" sz="2400" dirty="0"/>
              <a:t>A time to plant,</a:t>
            </a:r>
            <a:br>
              <a:rPr lang="en-US" sz="2400" dirty="0"/>
            </a:br>
            <a:r>
              <a:rPr lang="en-US" sz="2400" dirty="0"/>
              <a:t>    And a time to pluck </a:t>
            </a:r>
            <a:r>
              <a:rPr lang="en-US" sz="2400" i="1" dirty="0"/>
              <a:t>what is</a:t>
            </a:r>
            <a:r>
              <a:rPr lang="en-US" sz="2400" dirty="0"/>
              <a:t> planted;</a:t>
            </a:r>
            <a:br>
              <a:rPr lang="en-US" sz="2400" dirty="0"/>
            </a:br>
            <a:r>
              <a:rPr lang="en-US" sz="2400" b="1" baseline="30000" dirty="0"/>
              <a:t>3 </a:t>
            </a:r>
            <a:r>
              <a:rPr lang="en-US" sz="2400" dirty="0"/>
              <a:t>A time to kill,</a:t>
            </a:r>
            <a:br>
              <a:rPr lang="en-US" sz="2400" dirty="0"/>
            </a:br>
            <a:r>
              <a:rPr lang="en-US" sz="2400" dirty="0"/>
              <a:t>    And a time to heal;</a:t>
            </a:r>
            <a:br>
              <a:rPr lang="en-US" sz="2400" dirty="0"/>
            </a:br>
            <a:r>
              <a:rPr lang="en-US" sz="2400" dirty="0"/>
              <a:t>A time to break down,</a:t>
            </a:r>
            <a:br>
              <a:rPr lang="en-US" sz="2400" dirty="0"/>
            </a:br>
            <a:r>
              <a:rPr lang="en-US" sz="2400" dirty="0"/>
              <a:t>    And a time to build up;</a:t>
            </a:r>
            <a:br>
              <a:rPr lang="en-US" sz="2400" dirty="0"/>
            </a:br>
            <a:r>
              <a:rPr lang="en-US" sz="2400" b="1" baseline="30000" dirty="0"/>
              <a:t>4 </a:t>
            </a:r>
            <a:r>
              <a:rPr lang="en-US" sz="2400" dirty="0"/>
              <a:t>A time to weep,</a:t>
            </a:r>
            <a:br>
              <a:rPr lang="en-US" sz="2400" dirty="0"/>
            </a:br>
            <a:r>
              <a:rPr lang="en-US" sz="2400" dirty="0"/>
              <a:t>    And a time to laugh;</a:t>
            </a:r>
            <a:br>
              <a:rPr lang="en-US" sz="2400" dirty="0"/>
            </a:br>
            <a:r>
              <a:rPr lang="en-US" sz="2400" dirty="0"/>
              <a:t>A time to mourn,</a:t>
            </a:r>
            <a:br>
              <a:rPr lang="en-US" sz="2400" dirty="0"/>
            </a:br>
            <a:r>
              <a:rPr lang="en-US" sz="2400" dirty="0"/>
              <a:t>    And a time to dance;</a:t>
            </a:r>
            <a:r>
              <a:rPr lang="en-US" dirty="0"/>
              <a:t/>
            </a:r>
            <a:br>
              <a:rPr lang="en-US" dirty="0"/>
            </a:br>
            <a:r>
              <a:rPr lang="en-US" dirty="0"/>
              <a:t/>
            </a:r>
            <a:br>
              <a:rPr lang="en-US" dirty="0"/>
            </a:br>
            <a:endParaRPr lang="en-US" dirty="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87025"/>
            <a:ext cx="5410200" cy="6370975"/>
          </a:xfrm>
          <a:prstGeom prst="rect">
            <a:avLst/>
          </a:prstGeom>
          <a:noFill/>
        </p:spPr>
        <p:txBody>
          <a:bodyPr wrap="square" rtlCol="0">
            <a:spAutoFit/>
          </a:bodyPr>
          <a:lstStyle/>
          <a:p>
            <a:r>
              <a:rPr lang="en-US" sz="2400" b="1" baseline="30000" dirty="0" smtClean="0"/>
              <a:t>5 </a:t>
            </a:r>
            <a:r>
              <a:rPr lang="en-US" sz="2400" dirty="0" smtClean="0"/>
              <a:t>A time to cast away stones,</a:t>
            </a:r>
            <a:br>
              <a:rPr lang="en-US" sz="2400" dirty="0" smtClean="0"/>
            </a:br>
            <a:r>
              <a:rPr lang="en-US" sz="2400" dirty="0" smtClean="0"/>
              <a:t>    And a time to gather stones;</a:t>
            </a:r>
            <a:br>
              <a:rPr lang="en-US" sz="2400" dirty="0" smtClean="0"/>
            </a:br>
            <a:r>
              <a:rPr lang="en-US" sz="2400" dirty="0" smtClean="0"/>
              <a:t>A time to embrace,</a:t>
            </a:r>
            <a:br>
              <a:rPr lang="en-US" sz="2400" dirty="0" smtClean="0"/>
            </a:br>
            <a:r>
              <a:rPr lang="en-US" sz="2400" dirty="0" smtClean="0"/>
              <a:t>    And a time to refrain from embracing;</a:t>
            </a:r>
            <a:br>
              <a:rPr lang="en-US" sz="2400" dirty="0" smtClean="0"/>
            </a:br>
            <a:r>
              <a:rPr lang="en-US" sz="2400" b="1" baseline="30000" dirty="0" smtClean="0"/>
              <a:t>6 </a:t>
            </a:r>
            <a:r>
              <a:rPr lang="en-US" sz="2400" dirty="0" smtClean="0"/>
              <a:t>A time to gain,</a:t>
            </a:r>
            <a:br>
              <a:rPr lang="en-US" sz="2400" dirty="0" smtClean="0"/>
            </a:br>
            <a:r>
              <a:rPr lang="en-US" sz="2400" dirty="0" smtClean="0"/>
              <a:t>    And a time to lose;</a:t>
            </a:r>
            <a:br>
              <a:rPr lang="en-US" sz="2400" dirty="0" smtClean="0"/>
            </a:br>
            <a:r>
              <a:rPr lang="en-US" sz="2400" dirty="0" smtClean="0"/>
              <a:t>A time to keep,</a:t>
            </a:r>
            <a:br>
              <a:rPr lang="en-US" sz="2400" dirty="0" smtClean="0"/>
            </a:br>
            <a:r>
              <a:rPr lang="en-US" sz="2400" dirty="0" smtClean="0"/>
              <a:t>    And a time to throw away;</a:t>
            </a:r>
            <a:br>
              <a:rPr lang="en-US" sz="2400" dirty="0" smtClean="0"/>
            </a:br>
            <a:r>
              <a:rPr lang="en-US" sz="2400" b="1" baseline="30000" dirty="0" smtClean="0"/>
              <a:t>7 </a:t>
            </a:r>
            <a:r>
              <a:rPr lang="en-US" sz="2400" dirty="0" smtClean="0"/>
              <a:t>A time to tear,</a:t>
            </a:r>
            <a:br>
              <a:rPr lang="en-US" sz="2400" dirty="0" smtClean="0"/>
            </a:br>
            <a:r>
              <a:rPr lang="en-US" sz="2400" dirty="0" smtClean="0"/>
              <a:t>    And a time to sew;</a:t>
            </a:r>
            <a:br>
              <a:rPr lang="en-US" sz="2400" dirty="0" smtClean="0"/>
            </a:br>
            <a:r>
              <a:rPr lang="en-US" sz="2400" dirty="0" smtClean="0"/>
              <a:t>A time to keep silence,</a:t>
            </a:r>
            <a:br>
              <a:rPr lang="en-US" sz="2400" dirty="0" smtClean="0"/>
            </a:br>
            <a:r>
              <a:rPr lang="en-US" sz="2400" dirty="0" smtClean="0"/>
              <a:t>    And a time to speak;</a:t>
            </a:r>
            <a:br>
              <a:rPr lang="en-US" sz="2400" dirty="0" smtClean="0"/>
            </a:br>
            <a:r>
              <a:rPr lang="en-US" sz="2400" b="1" baseline="30000" dirty="0" smtClean="0"/>
              <a:t>8 </a:t>
            </a:r>
            <a:r>
              <a:rPr lang="en-US" sz="2400" dirty="0" smtClean="0"/>
              <a:t>A time to love,</a:t>
            </a:r>
            <a:br>
              <a:rPr lang="en-US" sz="2400" dirty="0" smtClean="0"/>
            </a:br>
            <a:r>
              <a:rPr lang="en-US" sz="2400" dirty="0" smtClean="0"/>
              <a:t>    And a time to hate;</a:t>
            </a:r>
            <a:br>
              <a:rPr lang="en-US" sz="2400" dirty="0" smtClean="0"/>
            </a:br>
            <a:r>
              <a:rPr lang="en-US" sz="2400" dirty="0" smtClean="0"/>
              <a:t>A time of war,</a:t>
            </a:r>
            <a:br>
              <a:rPr lang="en-US" sz="2400" dirty="0" smtClean="0"/>
            </a:br>
            <a:r>
              <a:rPr lang="en-US" sz="2400" dirty="0" smtClean="0"/>
              <a:t>    And a time of peace.</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763000" cy="5539978"/>
          </a:xfrm>
          <a:prstGeom prst="rect">
            <a:avLst/>
          </a:prstGeom>
          <a:noFill/>
        </p:spPr>
        <p:txBody>
          <a:bodyPr wrap="square" rtlCol="0">
            <a:spAutoFit/>
          </a:bodyPr>
          <a:lstStyle/>
          <a:p>
            <a:r>
              <a:rPr lang="en-US" sz="2400" b="1" baseline="30000" dirty="0"/>
              <a:t>9 </a:t>
            </a:r>
            <a:r>
              <a:rPr lang="en-US" sz="2400" dirty="0"/>
              <a:t>What profit has the worker from that in which he labors? </a:t>
            </a:r>
            <a:r>
              <a:rPr lang="en-US" sz="2400" b="1" baseline="30000" dirty="0"/>
              <a:t>10 </a:t>
            </a:r>
            <a:r>
              <a:rPr lang="en-US" sz="2400" dirty="0"/>
              <a:t>I have seen the God-given task with which the sons of men are to be occupied</a:t>
            </a:r>
            <a:r>
              <a:rPr lang="en-US" sz="2400" dirty="0" smtClean="0"/>
              <a:t>.</a:t>
            </a:r>
          </a:p>
          <a:p>
            <a:r>
              <a:rPr lang="en-US" sz="2400" dirty="0"/>
              <a:t> </a:t>
            </a:r>
            <a:r>
              <a:rPr lang="en-US" sz="2400" b="1" baseline="30000" dirty="0"/>
              <a:t>11 </a:t>
            </a:r>
            <a:r>
              <a:rPr lang="en-US" sz="2400" dirty="0"/>
              <a:t>He has made everything beautiful in its time. Also He has put eternity in their hearts, except that no one can find out the work that God does from beginning to end.</a:t>
            </a:r>
          </a:p>
          <a:p>
            <a:r>
              <a:rPr lang="en-US" sz="2400" b="1" baseline="30000" dirty="0"/>
              <a:t>12 </a:t>
            </a:r>
            <a:r>
              <a:rPr lang="en-US" sz="2400" dirty="0"/>
              <a:t>I know that nothing </a:t>
            </a:r>
            <a:r>
              <a:rPr lang="en-US" sz="2400" i="1" dirty="0"/>
              <a:t>is</a:t>
            </a:r>
            <a:r>
              <a:rPr lang="en-US" sz="2400" dirty="0"/>
              <a:t> better for them than to rejoice, and to do good in their lives, </a:t>
            </a:r>
            <a:r>
              <a:rPr lang="en-US" sz="2400" b="1" baseline="30000" dirty="0"/>
              <a:t>13 </a:t>
            </a:r>
            <a:r>
              <a:rPr lang="en-US" sz="2400" dirty="0"/>
              <a:t>and also that every man should eat and drink and enjoy the good of all his labor—it </a:t>
            </a:r>
            <a:r>
              <a:rPr lang="en-US" sz="2400" i="1" dirty="0"/>
              <a:t>is</a:t>
            </a:r>
            <a:r>
              <a:rPr lang="en-US" sz="2400" dirty="0"/>
              <a:t> the gift of God.</a:t>
            </a:r>
          </a:p>
          <a:p>
            <a:r>
              <a:rPr lang="en-US" sz="2400" b="1" baseline="30000" dirty="0"/>
              <a:t>14 </a:t>
            </a:r>
            <a:r>
              <a:rPr lang="en-US" sz="2400" dirty="0"/>
              <a:t>I know that whatever God does,</a:t>
            </a:r>
            <a:br>
              <a:rPr lang="en-US" sz="2400" dirty="0"/>
            </a:br>
            <a:r>
              <a:rPr lang="en-US" sz="2400" dirty="0"/>
              <a:t>It shall be forever.</a:t>
            </a:r>
            <a:br>
              <a:rPr lang="en-US" sz="2400" dirty="0"/>
            </a:br>
            <a:r>
              <a:rPr lang="en-US" sz="2400" dirty="0"/>
              <a:t>Nothing can be added to it,</a:t>
            </a:r>
            <a:br>
              <a:rPr lang="en-US" sz="2400" dirty="0"/>
            </a:br>
            <a:r>
              <a:rPr lang="en-US" sz="2400" dirty="0"/>
              <a:t>And nothing taken from it.</a:t>
            </a:r>
            <a:br>
              <a:rPr lang="en-US" sz="2400" dirty="0"/>
            </a:br>
            <a:r>
              <a:rPr lang="en-US" sz="2400" dirty="0"/>
              <a:t>God does </a:t>
            </a:r>
            <a:r>
              <a:rPr lang="en-US" sz="2400" i="1" dirty="0"/>
              <a:t>it,</a:t>
            </a:r>
            <a:r>
              <a:rPr lang="en-US" sz="2400" dirty="0"/>
              <a:t> that men should fear before Him.</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rgbClr val="FAC78F"/>
      </a:dk1>
      <a:lt1>
        <a:sysClr val="window" lastClr="FFFFFF"/>
      </a:lt1>
      <a:dk2>
        <a:srgbClr val="960000"/>
      </a:dk2>
      <a:lt2>
        <a:srgbClr val="FAC78F"/>
      </a:lt2>
      <a:accent1>
        <a:srgbClr val="3891A7"/>
      </a:accent1>
      <a:accent2>
        <a:srgbClr val="F7AB57"/>
      </a:accent2>
      <a:accent3>
        <a:srgbClr val="C32D2E"/>
      </a:accent3>
      <a:accent4>
        <a:srgbClr val="84AA33"/>
      </a:accent4>
      <a:accent5>
        <a:srgbClr val="964305"/>
      </a:accent5>
      <a:accent6>
        <a:srgbClr val="475A8D"/>
      </a:accent6>
      <a:hlink>
        <a:srgbClr val="8DC765"/>
      </a:hlink>
      <a:folHlink>
        <a:srgbClr val="AA8A1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313</TotalTime>
  <Words>455</Words>
  <Application>Microsoft Office PowerPoint</Application>
  <PresentationFormat>On-screen Show (4:3)</PresentationFormat>
  <Paragraphs>75</Paragraphs>
  <Slides>24</Slides>
  <Notes>0</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Seasons of Change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Seasons of Change</dc:title>
  <dc:creator>Allan</dc:creator>
  <cp:lastModifiedBy>Allan</cp:lastModifiedBy>
  <cp:revision>73</cp:revision>
  <dcterms:created xsi:type="dcterms:W3CDTF">2016-10-01T18:28:37Z</dcterms:created>
  <dcterms:modified xsi:type="dcterms:W3CDTF">2016-10-02T20:02:40Z</dcterms:modified>
</cp:coreProperties>
</file>