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9" r:id="rId12"/>
    <p:sldId id="282" r:id="rId13"/>
    <p:sldId id="281" r:id="rId14"/>
    <p:sldId id="278" r:id="rId15"/>
    <p:sldId id="267" r:id="rId16"/>
    <p:sldId id="268" r:id="rId17"/>
    <p:sldId id="270" r:id="rId18"/>
    <p:sldId id="271" r:id="rId19"/>
    <p:sldId id="273" r:id="rId20"/>
    <p:sldId id="272" r:id="rId21"/>
    <p:sldId id="274" r:id="rId22"/>
    <p:sldId id="275" r:id="rId23"/>
    <p:sldId id="276" r:id="rId24"/>
    <p:sldId id="277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11" autoAdjust="0"/>
  </p:normalViewPr>
  <p:slideViewPr>
    <p:cSldViewPr>
      <p:cViewPr varScale="1">
        <p:scale>
          <a:sx n="68" d="100"/>
          <a:sy n="68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2B78AC-923C-4383-A52A-16BE82280252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2B989-6A3C-47BB-8062-208DBA52AA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2B78AC-923C-4383-A52A-16BE82280252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2B989-6A3C-47BB-8062-208DBA52A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2B78AC-923C-4383-A52A-16BE82280252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2B989-6A3C-47BB-8062-208DBA52A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2B78AC-923C-4383-A52A-16BE82280252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2B989-6A3C-47BB-8062-208DBA52A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2B78AC-923C-4383-A52A-16BE82280252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2B989-6A3C-47BB-8062-208DBA52AA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2B78AC-923C-4383-A52A-16BE82280252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2B989-6A3C-47BB-8062-208DBA52A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2B78AC-923C-4383-A52A-16BE82280252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2B989-6A3C-47BB-8062-208DBA52AA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2B78AC-923C-4383-A52A-16BE82280252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2B989-6A3C-47BB-8062-208DBA52A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2B78AC-923C-4383-A52A-16BE82280252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2B989-6A3C-47BB-8062-208DBA52A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2B78AC-923C-4383-A52A-16BE82280252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2B989-6A3C-47BB-8062-208DBA52A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62B78AC-923C-4383-A52A-16BE82280252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1F2B989-6A3C-47BB-8062-208DBA52A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62B78AC-923C-4383-A52A-16BE82280252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1F2B989-6A3C-47BB-8062-208DBA52A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066800"/>
            <a:ext cx="8229600" cy="26670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What manner of man is this? 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2286000"/>
            <a:ext cx="7772400" cy="4032504"/>
          </a:xfrm>
        </p:spPr>
        <p:txBody>
          <a:bodyPr/>
          <a:lstStyle/>
          <a:p>
            <a:r>
              <a:rPr lang="en-US" sz="5400" dirty="0" smtClean="0"/>
              <a:t>The news spread about him through the whole country side.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381000"/>
            <a:ext cx="7772400" cy="1143000"/>
          </a:xfrm>
        </p:spPr>
        <p:txBody>
          <a:bodyPr/>
          <a:lstStyle/>
          <a:p>
            <a:r>
              <a:rPr lang="en-US" dirty="0" smtClean="0"/>
              <a:t>Luke </a:t>
            </a:r>
            <a:r>
              <a:rPr lang="en-US" sz="4400" dirty="0" smtClean="0"/>
              <a:t>14:14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85800"/>
            <a:ext cx="731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Deuteronomy 31:8</a:t>
            </a:r>
          </a:p>
          <a:p>
            <a:r>
              <a:rPr lang="en-US" sz="3600" dirty="0" smtClean="0"/>
              <a:t> Living Bible (TLB)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r>
              <a:rPr lang="en-US" sz="3600" b="1" baseline="30000" dirty="0" smtClean="0"/>
              <a:t>8 </a:t>
            </a:r>
            <a:r>
              <a:rPr lang="en-US" sz="3600" dirty="0" smtClean="0"/>
              <a:t>Don’t be afraid, for the Lord will go before you and will be with you; he will not fail nor forsake you.”</a:t>
            </a:r>
            <a:endParaRPr lang="en-US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85800"/>
            <a:ext cx="731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Deuteronomy 31:8</a:t>
            </a:r>
          </a:p>
          <a:p>
            <a:r>
              <a:rPr lang="en-US" sz="3600" dirty="0" smtClean="0"/>
              <a:t> Living Bible (TLB)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r>
              <a:rPr lang="en-US" sz="3600" b="1" baseline="30000" dirty="0" smtClean="0"/>
              <a:t>8 </a:t>
            </a:r>
            <a:r>
              <a:rPr lang="en-US" sz="3600" dirty="0" smtClean="0"/>
              <a:t>Don’t be afraid, for the Lord will go before you and will be with you; he will not fail nor forsake you.”</a:t>
            </a:r>
            <a:endParaRPr lang="en-US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85800"/>
            <a:ext cx="731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Deuteronomy 31:8</a:t>
            </a:r>
          </a:p>
          <a:p>
            <a:r>
              <a:rPr lang="en-US" sz="3600" dirty="0" smtClean="0"/>
              <a:t> Living Bible (TLB)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r>
              <a:rPr lang="en-US" sz="3600" b="1" baseline="30000" dirty="0" smtClean="0"/>
              <a:t>8 </a:t>
            </a:r>
            <a:r>
              <a:rPr lang="en-US" sz="3600" dirty="0" smtClean="0"/>
              <a:t>Don’t be afraid, for the Lord will go before you and will be with you; he will not fail nor forsake you.”</a:t>
            </a:r>
            <a:endParaRPr lang="en-US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752595" y="533400"/>
            <a:ext cx="57149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John 16:33 King James Version (KJV)</a:t>
            </a:r>
          </a:p>
          <a:p>
            <a:endParaRPr lang="en-US" sz="4000" dirty="0" smtClean="0"/>
          </a:p>
          <a:p>
            <a:r>
              <a:rPr lang="en-US" sz="4000" b="1" baseline="30000" dirty="0" smtClean="0"/>
              <a:t>33 </a:t>
            </a:r>
            <a:r>
              <a:rPr lang="en-US" sz="4000" dirty="0" smtClean="0"/>
              <a:t>These things I have spoken unto you, that in me ye might have peace. In the world ye shall have tribulation: but be of good cheer; I have overcome the world.</a:t>
            </a:r>
            <a:endParaRPr lang="en-US"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Image result for ocean sto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Image result for yac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27" y="1066800"/>
            <a:ext cx="9116787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Image result for yac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52400"/>
            <a:ext cx="8582376" cy="655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Image result for sport fisher bo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9400" cy="6819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Image result for cruise sh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371600" y="512763"/>
            <a:ext cx="7772400" cy="2611437"/>
          </a:xfrm>
        </p:spPr>
        <p:txBody>
          <a:bodyPr/>
          <a:lstStyle/>
          <a:p>
            <a:r>
              <a:rPr lang="en-US" sz="7200" dirty="0" smtClean="0"/>
              <a:t>Luke 8: 22-25</a:t>
            </a:r>
            <a:endParaRPr lang="en-US" sz="7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Schooner Alli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29338" cy="6822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Image result for sunken yac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File:Sunken cruise s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63" y="152400"/>
            <a:ext cx="9108963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</a:t>
            </a:r>
            <a:r>
              <a:rPr lang="en-US" dirty="0" err="1" smtClean="0"/>
              <a:t>Rossel</a:t>
            </a:r>
            <a:r>
              <a:rPr lang="en-US" dirty="0" smtClean="0"/>
              <a:t> 1902-1998</a:t>
            </a:r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667000" y="1828800"/>
          <a:ext cx="3733800" cy="4800600"/>
        </p:xfrm>
        <a:graphic>
          <a:graphicData uri="http://schemas.openxmlformats.org/presentationml/2006/ole">
            <p:oleObj spid="_x0000_s1027" name="Acrobat Document" r:id="rId3" imgW="2695275" imgH="4057472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6258" name="Picture 2" descr="Image result for paddle whee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133601" y="2128838"/>
          <a:ext cx="5105400" cy="4729162"/>
        </p:xfrm>
        <a:graphic>
          <a:graphicData uri="http://schemas.openxmlformats.org/presentationml/2006/ole">
            <p:oleObj spid="_x0000_s2050" name="Acrobat Document" r:id="rId3" imgW="2695275" imgH="2600118" progId="AcroExch.Document.11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0" y="10668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Charles and Margaret </a:t>
            </a:r>
            <a:r>
              <a:rPr lang="en-US" sz="2800" dirty="0" err="1" smtClean="0"/>
              <a:t>Rossel</a:t>
            </a:r>
            <a:endParaRPr lang="en-US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28600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Deuteronomy 31:8</a:t>
            </a:r>
          </a:p>
          <a:p>
            <a:r>
              <a:rPr lang="en-US" sz="2800" dirty="0" smtClean="0"/>
              <a:t> </a:t>
            </a:r>
          </a:p>
          <a:p>
            <a:r>
              <a:rPr lang="en-US" sz="2800" b="1" baseline="30000" dirty="0" smtClean="0"/>
              <a:t>8</a:t>
            </a:r>
            <a:r>
              <a:rPr lang="en-US" sz="2800" b="1" baseline="30000" dirty="0" smtClean="0"/>
              <a:t> </a:t>
            </a:r>
            <a:r>
              <a:rPr lang="en-US" sz="2800" dirty="0" smtClean="0"/>
              <a:t>Don’t be afraid, for the Lord will go before you and will be with you; he will not fail nor forsake you.”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286000" y="3048000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John 16:33 </a:t>
            </a:r>
          </a:p>
          <a:p>
            <a:endParaRPr lang="en-US" sz="2800" dirty="0" smtClean="0"/>
          </a:p>
          <a:p>
            <a:r>
              <a:rPr lang="en-US" sz="2800" b="1" baseline="30000" dirty="0" smtClean="0"/>
              <a:t>33 </a:t>
            </a:r>
            <a:r>
              <a:rPr lang="en-US" sz="2800" dirty="0" smtClean="0"/>
              <a:t>These things I have spoken unto you, that in me ye might have peace. In the world ye shall have tribulation: but be of good cheer; I have overcome the world.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map-JordanRiver-spm-g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The Sea of Galilee: Its Centrality to Jesusâ Ministry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228600"/>
            <a:ext cx="7772400" cy="609600"/>
          </a:xfrm>
        </p:spPr>
        <p:txBody>
          <a:bodyPr/>
          <a:lstStyle/>
          <a:p>
            <a:r>
              <a:rPr lang="en-US" dirty="0" smtClean="0"/>
              <a:t>Luke 8:22-25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14400"/>
            <a:ext cx="8763000" cy="5943600"/>
          </a:xfrm>
        </p:spPr>
        <p:txBody>
          <a:bodyPr>
            <a:normAutofit fontScale="92500" lnSpcReduction="20000"/>
          </a:bodyPr>
          <a:lstStyle/>
          <a:p>
            <a:r>
              <a:rPr lang="en-US" b="1" baseline="30000" dirty="0" smtClean="0"/>
              <a:t>22 </a:t>
            </a:r>
            <a:r>
              <a:rPr lang="en-US" dirty="0" smtClean="0"/>
              <a:t>Now it came to pass on a certain day, that he went into a ship with his disciples: and he said unto them, Let us go over unto the other side of the lake. And they launched forth.</a:t>
            </a:r>
          </a:p>
          <a:p>
            <a:r>
              <a:rPr lang="en-US" b="1" baseline="30000" dirty="0" smtClean="0"/>
              <a:t>23 </a:t>
            </a:r>
            <a:r>
              <a:rPr lang="en-US" dirty="0" smtClean="0"/>
              <a:t>But as they sailed he fell asleep: and there came down a storm of wind on the lake; and they were filled with water, and were in jeopardy.</a:t>
            </a:r>
          </a:p>
          <a:p>
            <a:r>
              <a:rPr lang="en-US" b="1" baseline="30000" dirty="0" smtClean="0"/>
              <a:t>24 </a:t>
            </a:r>
            <a:r>
              <a:rPr lang="en-US" dirty="0" smtClean="0"/>
              <a:t>And they came to him, and awoke him, saying, Master, master, we perish. Then he arose, and rebuked the wind and the raging of the water: and they ceased, and there was a calm.</a:t>
            </a:r>
          </a:p>
          <a:p>
            <a:r>
              <a:rPr lang="en-US" b="1" baseline="30000" dirty="0" smtClean="0"/>
              <a:t>25 </a:t>
            </a:r>
            <a:r>
              <a:rPr lang="en-US" dirty="0" smtClean="0"/>
              <a:t>And he said unto them, Where is your faith? And they being afraid wondered, saying one to another, What manner of man is this! for he </a:t>
            </a:r>
            <a:r>
              <a:rPr lang="en-US" dirty="0" err="1" smtClean="0"/>
              <a:t>commandeth</a:t>
            </a:r>
            <a:r>
              <a:rPr lang="en-US" dirty="0" smtClean="0"/>
              <a:t> even the winds and water, and they obey him.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14400" y="2667000"/>
            <a:ext cx="7772400" cy="1905000"/>
          </a:xfrm>
        </p:spPr>
        <p:txBody>
          <a:bodyPr/>
          <a:lstStyle/>
          <a:p>
            <a:r>
              <a:rPr lang="en-US" sz="6000" b="0" dirty="0" smtClean="0"/>
              <a:t>WHO is this man?</a:t>
            </a:r>
            <a:endParaRPr lang="en-US" sz="6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0" y="1295400"/>
            <a:ext cx="7772400" cy="1066800"/>
          </a:xfrm>
        </p:spPr>
        <p:txBody>
          <a:bodyPr/>
          <a:lstStyle/>
          <a:p>
            <a:r>
              <a:rPr lang="en-US" dirty="0" smtClean="0"/>
              <a:t>Living Bible (TLB)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Message (MSG)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14600"/>
            <a:ext cx="7772400" cy="384096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Who is this, anyway?</a:t>
            </a:r>
            <a:endParaRPr lang="en-US" sz="6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Luke 8:25</a:t>
            </a:r>
            <a:br>
              <a:rPr lang="en-US" sz="2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manner of man is this?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172</TotalTime>
  <Words>69</Words>
  <Application>Microsoft Office PowerPoint</Application>
  <PresentationFormat>On-screen Show (4:3)</PresentationFormat>
  <Paragraphs>40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Metro</vt:lpstr>
      <vt:lpstr>Acrobat Document</vt:lpstr>
      <vt:lpstr>What manner of man is this? </vt:lpstr>
      <vt:lpstr>Luke 8: 22-25</vt:lpstr>
      <vt:lpstr>Slide 3</vt:lpstr>
      <vt:lpstr>Slide 4</vt:lpstr>
      <vt:lpstr>Luke 8:22-25</vt:lpstr>
      <vt:lpstr>WHO is this man?</vt:lpstr>
      <vt:lpstr>The Message (MSG) </vt:lpstr>
      <vt:lpstr>Slide 8</vt:lpstr>
      <vt:lpstr>Luke 8:25  What manner of man is this?</vt:lpstr>
      <vt:lpstr>The news spread about him through the whole country side.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Charles Rossel 1902-1998</vt:lpstr>
      <vt:lpstr>Slide 24</vt:lpstr>
      <vt:lpstr>Slide 25</vt:lpstr>
      <vt:lpstr>Slide 26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manner of man is this? </dc:title>
  <dc:creator>Brad Gilbert</dc:creator>
  <cp:lastModifiedBy>Brad Gilbert</cp:lastModifiedBy>
  <cp:revision>40</cp:revision>
  <dcterms:created xsi:type="dcterms:W3CDTF">2019-02-18T15:02:51Z</dcterms:created>
  <dcterms:modified xsi:type="dcterms:W3CDTF">2019-03-22T14:01:13Z</dcterms:modified>
</cp:coreProperties>
</file>